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4483A-0470-45C7-AEDF-DB5E20756E8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D383-852C-48F2-BEFA-3EFF1DE041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LYING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PROVERBS 12:17-22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LYING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LYING</dc:title>
  <dc:creator>James</dc:creator>
  <cp:lastModifiedBy>James</cp:lastModifiedBy>
  <cp:revision>1</cp:revision>
  <dcterms:created xsi:type="dcterms:W3CDTF">2015-04-12T02:48:04Z</dcterms:created>
  <dcterms:modified xsi:type="dcterms:W3CDTF">2015-04-12T02:49:37Z</dcterms:modified>
</cp:coreProperties>
</file>