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97B5-617B-41EC-A9E0-928B1F876482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8B78-91E7-4F44-AAB0-A5961B5E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LIFE IS STILL DIFFICULT!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ECCLESIASTES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Life Is Difficult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Life 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under the sun </a:t>
            </a:r>
            <a:r>
              <a:rPr lang="en-US" sz="3600" dirty="0" smtClean="0"/>
              <a:t>is pointless! </a:t>
            </a:r>
            <a:r>
              <a:rPr lang="en-US" sz="3600" b="1" dirty="0" smtClean="0">
                <a:solidFill>
                  <a:srgbClr val="FF0000"/>
                </a:solidFill>
              </a:rPr>
              <a:t>1:2</a:t>
            </a:r>
          </a:p>
          <a:p>
            <a:r>
              <a:rPr lang="en-US" sz="3600" dirty="0" smtClean="0"/>
              <a:t>Without a valid </a:t>
            </a:r>
            <a:r>
              <a:rPr lang="en-US" sz="3600" b="1" dirty="0" smtClean="0">
                <a:solidFill>
                  <a:srgbClr val="0070C0"/>
                </a:solidFill>
              </a:rPr>
              <a:t>purpose</a:t>
            </a:r>
            <a:r>
              <a:rPr lang="en-US" sz="3600" dirty="0" smtClean="0"/>
              <a:t>, life is vexing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No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profit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1:3</a:t>
            </a:r>
          </a:p>
          <a:p>
            <a:r>
              <a:rPr lang="en-US" sz="3600" dirty="0" smtClean="0"/>
              <a:t>Full of </a:t>
            </a:r>
            <a:r>
              <a:rPr lang="en-US" sz="3600" b="1" dirty="0" smtClean="0">
                <a:solidFill>
                  <a:srgbClr val="002060"/>
                </a:solidFill>
              </a:rPr>
              <a:t>labor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1:8</a:t>
            </a:r>
          </a:p>
          <a:p>
            <a:r>
              <a:rPr lang="en-US" sz="3600" dirty="0" smtClean="0"/>
              <a:t>Effort is not appreciated </a:t>
            </a:r>
            <a:r>
              <a:rPr lang="en-US" sz="3600" b="1" dirty="0" smtClean="0">
                <a:solidFill>
                  <a:srgbClr val="FF0000"/>
                </a:solidFill>
              </a:rPr>
              <a:t>1:11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Life Is Difficult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Solomon </a:t>
            </a:r>
            <a:r>
              <a:rPr lang="en-US" sz="3600" b="1" dirty="0" smtClean="0">
                <a:solidFill>
                  <a:srgbClr val="00B050"/>
                </a:solidFill>
              </a:rPr>
              <a:t>studied life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1:12-14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Kings 4:33</a:t>
            </a:r>
          </a:p>
          <a:p>
            <a:r>
              <a:rPr lang="en-US" sz="3600" dirty="0" smtClean="0"/>
              <a:t>Knew more than anybody else </a:t>
            </a:r>
            <a:r>
              <a:rPr lang="en-US" sz="3600" b="1" dirty="0" smtClean="0">
                <a:solidFill>
                  <a:srgbClr val="FF0000"/>
                </a:solidFill>
              </a:rPr>
              <a:t>1:15-17</a:t>
            </a:r>
          </a:p>
          <a:p>
            <a:r>
              <a:rPr lang="en-US" sz="3600" b="1" dirty="0" smtClean="0"/>
              <a:t>Grief</a:t>
            </a:r>
            <a:r>
              <a:rPr lang="en-US" sz="3600" dirty="0" smtClean="0"/>
              <a:t> and emptiness </a:t>
            </a:r>
            <a:r>
              <a:rPr lang="en-US" sz="3600" b="1" dirty="0" smtClean="0">
                <a:solidFill>
                  <a:srgbClr val="FF0000"/>
                </a:solidFill>
              </a:rPr>
              <a:t>1:18</a:t>
            </a:r>
          </a:p>
          <a:p>
            <a:r>
              <a:rPr lang="en-US" sz="3600" dirty="0" smtClean="0"/>
              <a:t>Pleasure and entertainment </a:t>
            </a:r>
            <a:r>
              <a:rPr lang="en-US" sz="3600" b="1" dirty="0" smtClean="0">
                <a:solidFill>
                  <a:srgbClr val="FF0000"/>
                </a:solidFill>
              </a:rPr>
              <a:t>2:1-3</a:t>
            </a:r>
          </a:p>
          <a:p>
            <a:r>
              <a:rPr lang="en-US" sz="3600" dirty="0" smtClean="0"/>
              <a:t>Waste of time </a:t>
            </a:r>
            <a:r>
              <a:rPr lang="en-US" sz="3600" b="1" dirty="0" smtClean="0">
                <a:solidFill>
                  <a:srgbClr val="FF0000"/>
                </a:solidFill>
              </a:rPr>
              <a:t>2:2</a:t>
            </a:r>
          </a:p>
          <a:p>
            <a:r>
              <a:rPr lang="en-US" sz="3600" dirty="0" smtClean="0"/>
              <a:t>Accomplished </a:t>
            </a:r>
            <a:r>
              <a:rPr lang="en-US" sz="3600" b="1" dirty="0" smtClean="0">
                <a:solidFill>
                  <a:srgbClr val="0070C0"/>
                </a:solidFill>
              </a:rPr>
              <a:t>great works </a:t>
            </a:r>
            <a:r>
              <a:rPr lang="en-US" sz="3600" b="1" dirty="0" smtClean="0">
                <a:solidFill>
                  <a:srgbClr val="FF0000"/>
                </a:solidFill>
              </a:rPr>
              <a:t>2:4-10</a:t>
            </a:r>
          </a:p>
          <a:p>
            <a:r>
              <a:rPr lang="en-US" sz="3600" dirty="0" smtClean="0"/>
              <a:t>Acquired </a:t>
            </a:r>
            <a:r>
              <a:rPr lang="en-US" sz="3600" b="1" dirty="0" smtClean="0">
                <a:solidFill>
                  <a:srgbClr val="00B050"/>
                </a:solidFill>
              </a:rPr>
              <a:t>great riches </a:t>
            </a:r>
            <a:r>
              <a:rPr lang="en-US" sz="3600" b="1" dirty="0" smtClean="0">
                <a:solidFill>
                  <a:srgbClr val="FF0000"/>
                </a:solidFill>
              </a:rPr>
              <a:t>2:7-10</a:t>
            </a:r>
          </a:p>
          <a:p>
            <a:r>
              <a:rPr lang="en-US" sz="3600" dirty="0" smtClean="0"/>
              <a:t>I </a:t>
            </a:r>
            <a:r>
              <a:rPr lang="en-US" sz="3600" b="1" dirty="0" smtClean="0"/>
              <a:t>hated</a:t>
            </a:r>
            <a:r>
              <a:rPr lang="en-US" sz="3600" dirty="0" smtClean="0"/>
              <a:t> life…I </a:t>
            </a:r>
            <a:r>
              <a:rPr lang="en-US" sz="3600" b="1" dirty="0" smtClean="0"/>
              <a:t>hated</a:t>
            </a:r>
            <a:r>
              <a:rPr lang="en-US" sz="3600" dirty="0" smtClean="0"/>
              <a:t> all my labor </a:t>
            </a:r>
            <a:r>
              <a:rPr lang="en-US" sz="3600" b="1" dirty="0" smtClean="0">
                <a:solidFill>
                  <a:srgbClr val="FF0000"/>
                </a:solidFill>
              </a:rPr>
              <a:t>2:17-23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What We Should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Enjoy blessings </a:t>
            </a:r>
            <a:r>
              <a:rPr lang="en-US" sz="3600" b="1" dirty="0" smtClean="0">
                <a:solidFill>
                  <a:srgbClr val="00B0F0"/>
                </a:solidFill>
              </a:rPr>
              <a:t>from God </a:t>
            </a:r>
            <a:r>
              <a:rPr lang="en-US" sz="3600" b="1" dirty="0" smtClean="0">
                <a:solidFill>
                  <a:srgbClr val="FF0000"/>
                </a:solidFill>
              </a:rPr>
              <a:t>2:17-23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3:12-13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One day at a time </a:t>
            </a:r>
            <a:r>
              <a:rPr lang="en-US" sz="3600" b="1" dirty="0" smtClean="0">
                <a:solidFill>
                  <a:srgbClr val="FF0000"/>
                </a:solidFill>
              </a:rPr>
              <a:t>Matt. 6:34</a:t>
            </a:r>
          </a:p>
          <a:p>
            <a:r>
              <a:rPr lang="en-US" sz="3600" b="1" i="1" dirty="0" smtClean="0">
                <a:solidFill>
                  <a:srgbClr val="00B0F0"/>
                </a:solidFill>
              </a:rPr>
              <a:t>Trust in the Lord </a:t>
            </a:r>
            <a:r>
              <a:rPr lang="en-US" sz="3600" i="1" dirty="0" smtClean="0"/>
              <a:t>and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do good </a:t>
            </a:r>
            <a:r>
              <a:rPr lang="en-US" sz="3600" b="1" dirty="0" smtClean="0">
                <a:solidFill>
                  <a:srgbClr val="FF0000"/>
                </a:solidFill>
              </a:rPr>
              <a:t>Ps. 37:3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 will give wisdom </a:t>
            </a:r>
            <a:r>
              <a:rPr lang="en-US" sz="3600" b="1" dirty="0" smtClean="0">
                <a:solidFill>
                  <a:srgbClr val="FF0000"/>
                </a:solidFill>
              </a:rPr>
              <a:t>Eccl. 2:26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Respect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God’s wisdom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power</a:t>
            </a:r>
            <a:r>
              <a:rPr lang="en-US" sz="3600" b="1" dirty="0" smtClean="0">
                <a:solidFill>
                  <a:srgbClr val="FF0000"/>
                </a:solidFill>
              </a:rPr>
              <a:t> 3:14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Fear God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do what He says </a:t>
            </a:r>
            <a:r>
              <a:rPr lang="en-US" sz="3600" b="1" dirty="0" smtClean="0">
                <a:solidFill>
                  <a:srgbClr val="FF0000"/>
                </a:solidFill>
              </a:rPr>
              <a:t>12:13</a:t>
            </a:r>
          </a:p>
          <a:p>
            <a:r>
              <a:rPr lang="en-US" sz="3600" dirty="0" smtClean="0"/>
              <a:t>We will </a:t>
            </a:r>
            <a:r>
              <a:rPr lang="en-US" sz="3600" b="1" dirty="0" smtClean="0">
                <a:solidFill>
                  <a:srgbClr val="7030A0"/>
                </a:solidFill>
              </a:rPr>
              <a:t>give account </a:t>
            </a:r>
            <a:r>
              <a:rPr lang="en-US" sz="3600" b="1" dirty="0" smtClean="0">
                <a:solidFill>
                  <a:srgbClr val="00B050"/>
                </a:solidFill>
              </a:rPr>
              <a:t>for what we have done</a:t>
            </a:r>
            <a:r>
              <a:rPr lang="en-US" sz="3600" b="1" dirty="0" smtClean="0">
                <a:solidFill>
                  <a:srgbClr val="FF0000"/>
                </a:solidFill>
              </a:rPr>
              <a:t> 12:14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3:14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Live with balance </a:t>
            </a:r>
            <a:r>
              <a:rPr lang="en-US" sz="3600" b="1" dirty="0" smtClean="0">
                <a:solidFill>
                  <a:srgbClr val="FF0000"/>
                </a:solidFill>
              </a:rPr>
              <a:t>3:1-15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Challenges in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Wickedness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7030A0"/>
                </a:solidFill>
              </a:rPr>
              <a:t>government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3:16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Be patient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FF00"/>
                </a:solidFill>
              </a:rPr>
              <a:t>God will fix it </a:t>
            </a:r>
            <a:r>
              <a:rPr lang="en-US" sz="3600" b="1" dirty="0" smtClean="0">
                <a:solidFill>
                  <a:srgbClr val="FF0000"/>
                </a:solidFill>
              </a:rPr>
              <a:t>3:17</a:t>
            </a:r>
          </a:p>
          <a:p>
            <a:r>
              <a:rPr lang="en-US" sz="3600" b="1" dirty="0" smtClean="0"/>
              <a:t>We die </a:t>
            </a:r>
            <a:r>
              <a:rPr lang="en-US" sz="3600" b="1" dirty="0" smtClean="0">
                <a:solidFill>
                  <a:srgbClr val="FF0000"/>
                </a:solidFill>
              </a:rPr>
              <a:t>3:18-22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Power</a:t>
            </a:r>
            <a:r>
              <a:rPr lang="en-US" sz="3600" dirty="0" smtClean="0"/>
              <a:t> </a:t>
            </a:r>
            <a:r>
              <a:rPr lang="en-US" sz="3600" b="1" dirty="0" smtClean="0"/>
              <a:t>oppresses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powerless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4:1-3</a:t>
            </a:r>
          </a:p>
          <a:p>
            <a:r>
              <a:rPr lang="en-US" sz="3600" b="1" dirty="0" smtClean="0"/>
              <a:t>No comfort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2060"/>
                </a:solidFill>
              </a:rPr>
              <a:t>suffering</a:t>
            </a:r>
          </a:p>
          <a:p>
            <a:r>
              <a:rPr lang="en-US" sz="3600" b="1" dirty="0" smtClean="0"/>
              <a:t>Loneliness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4:4-8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Gen. 2:18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Friendship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4:9-12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Prov. 18:24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Acts 2:36-47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Cor. 12:12-26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195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LIFE IS STILL DIFFICULT!</vt:lpstr>
      <vt:lpstr>Life Is Difficult</vt:lpstr>
      <vt:lpstr>Life Is Difficult</vt:lpstr>
      <vt:lpstr>What We Should Do</vt:lpstr>
      <vt:lpstr>More Challenges in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</dc:creator>
  <cp:lastModifiedBy>James H</cp:lastModifiedBy>
  <cp:revision>53</cp:revision>
  <dcterms:created xsi:type="dcterms:W3CDTF">2017-01-15T04:03:54Z</dcterms:created>
  <dcterms:modified xsi:type="dcterms:W3CDTF">2017-02-26T02:51:22Z</dcterms:modified>
</cp:coreProperties>
</file>