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77075" cy="9004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764E1-0A61-4C44-80C1-F07B78062AAA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F247A-6AAB-4293-8082-863280F2F7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4113-1970-4366-AF22-8025CE018F16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E1BB-827A-40D8-93FE-3B1D42F62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4113-1970-4366-AF22-8025CE018F16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E1BB-827A-40D8-93FE-3B1D42F62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4113-1970-4366-AF22-8025CE018F16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E1BB-827A-40D8-93FE-3B1D42F62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4113-1970-4366-AF22-8025CE018F16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E1BB-827A-40D8-93FE-3B1D42F62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4113-1970-4366-AF22-8025CE018F16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E1BB-827A-40D8-93FE-3B1D42F62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4113-1970-4366-AF22-8025CE018F16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E1BB-827A-40D8-93FE-3B1D42F62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4113-1970-4366-AF22-8025CE018F16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E1BB-827A-40D8-93FE-3B1D42F62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4113-1970-4366-AF22-8025CE018F16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E1BB-827A-40D8-93FE-3B1D42F62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4113-1970-4366-AF22-8025CE018F16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E1BB-827A-40D8-93FE-3B1D42F62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4113-1970-4366-AF22-8025CE018F16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E1BB-827A-40D8-93FE-3B1D42F62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4113-1970-4366-AF22-8025CE018F16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E1BB-827A-40D8-93FE-3B1D42F62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C4113-1970-4366-AF22-8025CE018F16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FE1BB-827A-40D8-93FE-3B1D42F62E1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LET NO CORRUPT WORD 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GO OUT OF YOUR MOUTH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EPHESIANS 4:29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CORRUPT WORDS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What makes a word </a:t>
            </a:r>
            <a:r>
              <a:rPr lang="en-US" b="1" dirty="0" smtClean="0">
                <a:solidFill>
                  <a:srgbClr val="FFC000"/>
                </a:solidFill>
              </a:rPr>
              <a:t>corrupt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B0F0"/>
                </a:solidFill>
              </a:rPr>
              <a:t>idea</a:t>
            </a:r>
            <a:r>
              <a:rPr lang="en-US" dirty="0" smtClean="0"/>
              <a:t> it communicates</a:t>
            </a:r>
          </a:p>
          <a:p>
            <a:r>
              <a:rPr lang="en-US" dirty="0" smtClean="0"/>
              <a:t>Words are vehicles for ideas</a:t>
            </a:r>
          </a:p>
          <a:p>
            <a:r>
              <a:rPr lang="en-US" dirty="0" smtClean="0"/>
              <a:t>Ideas begin in the heart </a:t>
            </a:r>
            <a:r>
              <a:rPr lang="en-US" b="1" dirty="0" smtClean="0">
                <a:solidFill>
                  <a:srgbClr val="FF00FF"/>
                </a:solidFill>
              </a:rPr>
              <a:t>Luke 6:43-45</a:t>
            </a:r>
          </a:p>
          <a:p>
            <a:r>
              <a:rPr lang="en-US" dirty="0" smtClean="0"/>
              <a:t>Corrupt (Greek SAPROS) </a:t>
            </a:r>
            <a:r>
              <a:rPr lang="en-US" b="1" dirty="0" smtClean="0">
                <a:solidFill>
                  <a:srgbClr val="FFC000"/>
                </a:solidFill>
              </a:rPr>
              <a:t>rotten</a:t>
            </a:r>
            <a:r>
              <a:rPr lang="en-US" dirty="0" smtClean="0"/>
              <a:t> fruit, </a:t>
            </a:r>
            <a:r>
              <a:rPr lang="en-US" b="1" dirty="0" smtClean="0">
                <a:solidFill>
                  <a:srgbClr val="FFC000"/>
                </a:solidFill>
              </a:rPr>
              <a:t>bad</a:t>
            </a:r>
            <a:r>
              <a:rPr lang="en-US" dirty="0" smtClean="0"/>
              <a:t> fish</a:t>
            </a:r>
          </a:p>
          <a:p>
            <a:r>
              <a:rPr lang="en-US" dirty="0" smtClean="0"/>
              <a:t>Corruption spreads </a:t>
            </a:r>
            <a:r>
              <a:rPr lang="en-US" dirty="0" smtClean="0">
                <a:solidFill>
                  <a:srgbClr val="00FF00"/>
                </a:solidFill>
              </a:rPr>
              <a:t>if not eliminated</a:t>
            </a:r>
          </a:p>
          <a:p>
            <a:r>
              <a:rPr lang="en-US" dirty="0" smtClean="0"/>
              <a:t>Society recognizes corrupt speech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Dirty words, filthy language, c</a:t>
            </a:r>
            <a:r>
              <a:rPr lang="en-US" dirty="0" smtClean="0">
                <a:solidFill>
                  <a:srgbClr val="FFC000"/>
                </a:solidFill>
              </a:rPr>
              <a:t>ursing, swearing, profanity, vulgarity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CORRUPT WORDS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9436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Dirty jokes and filthy language </a:t>
            </a:r>
            <a:r>
              <a:rPr lang="en-US" b="1" dirty="0" smtClean="0">
                <a:solidFill>
                  <a:srgbClr val="FF00FF"/>
                </a:solidFill>
              </a:rPr>
              <a:t>Eph. 5:3-4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Not to be named </a:t>
            </a:r>
            <a:r>
              <a:rPr lang="en-US" dirty="0" smtClean="0"/>
              <a:t>among saints</a:t>
            </a:r>
          </a:p>
          <a:p>
            <a:r>
              <a:rPr lang="en-US" dirty="0" smtClean="0"/>
              <a:t>Language referring to private body parts and functions</a:t>
            </a:r>
          </a:p>
          <a:p>
            <a:r>
              <a:rPr lang="en-US" dirty="0" smtClean="0"/>
              <a:t>Body parts that generate life were not profanely mentioned out of </a:t>
            </a:r>
            <a:r>
              <a:rPr lang="en-US" b="1" dirty="0" smtClean="0">
                <a:solidFill>
                  <a:srgbClr val="00B0F0"/>
                </a:solidFill>
              </a:rPr>
              <a:t>respect</a:t>
            </a:r>
            <a:r>
              <a:rPr lang="en-US" dirty="0" smtClean="0"/>
              <a:t> for </a:t>
            </a:r>
            <a:r>
              <a:rPr lang="en-US" b="1" dirty="0" smtClean="0">
                <a:solidFill>
                  <a:srgbClr val="00B0F0"/>
                </a:solidFill>
              </a:rPr>
              <a:t>life</a:t>
            </a:r>
          </a:p>
          <a:p>
            <a:r>
              <a:rPr lang="en-US" dirty="0" smtClean="0"/>
              <a:t>Time and place for everything </a:t>
            </a:r>
            <a:r>
              <a:rPr lang="en-US" b="1" dirty="0">
                <a:solidFill>
                  <a:srgbClr val="FF00FF"/>
                </a:solidFill>
              </a:rPr>
              <a:t>E</a:t>
            </a:r>
            <a:r>
              <a:rPr lang="en-US" b="1" dirty="0" smtClean="0">
                <a:solidFill>
                  <a:srgbClr val="FF00FF"/>
                </a:solidFill>
              </a:rPr>
              <a:t>ccl. 3:1; </a:t>
            </a:r>
            <a:r>
              <a:rPr lang="en-US" b="1" dirty="0" err="1" smtClean="0">
                <a:solidFill>
                  <a:srgbClr val="FF00FF"/>
                </a:solidFill>
              </a:rPr>
              <a:t>Hb</a:t>
            </a:r>
            <a:r>
              <a:rPr lang="en-US" b="1" dirty="0" smtClean="0">
                <a:solidFill>
                  <a:srgbClr val="FF00FF"/>
                </a:solidFill>
              </a:rPr>
              <a:t> 13:4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Right</a:t>
            </a:r>
            <a:r>
              <a:rPr lang="en-US" dirty="0" smtClean="0"/>
              <a:t> way vs. </a:t>
            </a:r>
            <a:r>
              <a:rPr lang="en-US" b="1" dirty="0" smtClean="0">
                <a:solidFill>
                  <a:srgbClr val="FFC000"/>
                </a:solidFill>
              </a:rPr>
              <a:t>wrong</a:t>
            </a:r>
            <a:r>
              <a:rPr lang="en-US" dirty="0" smtClean="0"/>
              <a:t> way to talk about anything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“Course jesting” </a:t>
            </a:r>
            <a:r>
              <a:rPr lang="en-US" dirty="0" smtClean="0"/>
              <a:t>EUTRAPELIA “well-turned”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Lack of respect for 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CORRUPT WORDS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9436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Cursing</a:t>
            </a:r>
            <a:r>
              <a:rPr lang="en-US" dirty="0" smtClean="0"/>
              <a:t> others </a:t>
            </a:r>
            <a:r>
              <a:rPr lang="en-US" dirty="0" smtClean="0">
                <a:solidFill>
                  <a:srgbClr val="FFC000"/>
                </a:solidFill>
              </a:rPr>
              <a:t>“Drop dead!”</a:t>
            </a:r>
          </a:p>
          <a:p>
            <a:r>
              <a:rPr lang="en-US" dirty="0" smtClean="0"/>
              <a:t>Condemning to eternal punishment </a:t>
            </a:r>
            <a:r>
              <a:rPr lang="en-US" b="1" dirty="0" err="1" smtClean="0">
                <a:solidFill>
                  <a:srgbClr val="FF00FF"/>
                </a:solidFill>
              </a:rPr>
              <a:t>Jm</a:t>
            </a:r>
            <a:r>
              <a:rPr lang="en-US" b="1" dirty="0" smtClean="0">
                <a:solidFill>
                  <a:srgbClr val="FF00FF"/>
                </a:solidFill>
              </a:rPr>
              <a:t> 4:11-12; 5:9; </a:t>
            </a:r>
            <a:r>
              <a:rPr lang="en-US" b="1" dirty="0">
                <a:solidFill>
                  <a:srgbClr val="FF00FF"/>
                </a:solidFill>
              </a:rPr>
              <a:t>R</a:t>
            </a:r>
            <a:r>
              <a:rPr lang="en-US" b="1" dirty="0" smtClean="0">
                <a:solidFill>
                  <a:srgbClr val="FF00FF"/>
                </a:solidFill>
              </a:rPr>
              <a:t>omans 12:14 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Ex. 21:17; 22:28; 2 Sam. 16:5-13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Lack of respect for others</a:t>
            </a:r>
          </a:p>
          <a:p>
            <a:r>
              <a:rPr lang="en-US" dirty="0" smtClean="0"/>
              <a:t>Swearing is calling curses upon oneself if lying </a:t>
            </a:r>
            <a:r>
              <a:rPr lang="en-US" b="1" dirty="0" smtClean="0">
                <a:solidFill>
                  <a:srgbClr val="FF00FF"/>
                </a:solidFill>
              </a:rPr>
              <a:t>Job 31:8,10,22</a:t>
            </a:r>
          </a:p>
          <a:p>
            <a:r>
              <a:rPr lang="en-US" dirty="0" smtClean="0"/>
              <a:t>Peter </a:t>
            </a:r>
            <a:r>
              <a:rPr lang="en-US" b="1" dirty="0" smtClean="0">
                <a:solidFill>
                  <a:srgbClr val="FFC000"/>
                </a:solidFill>
              </a:rPr>
              <a:t>swore </a:t>
            </a:r>
            <a:r>
              <a:rPr lang="en-US" dirty="0" smtClean="0"/>
              <a:t>he did not know Jesus </a:t>
            </a:r>
            <a:r>
              <a:rPr lang="en-US" b="1" dirty="0" smtClean="0">
                <a:solidFill>
                  <a:srgbClr val="FF00FF"/>
                </a:solidFill>
              </a:rPr>
              <a:t>Matt. 26:74</a:t>
            </a:r>
          </a:p>
          <a:p>
            <a:r>
              <a:rPr lang="en-US" dirty="0" smtClean="0"/>
              <a:t>Jesus said don’t do it </a:t>
            </a:r>
            <a:r>
              <a:rPr lang="en-US" b="1" dirty="0" smtClean="0">
                <a:solidFill>
                  <a:srgbClr val="FF00FF"/>
                </a:solidFill>
              </a:rPr>
              <a:t>Matt. 5:33-37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Lack of respect for self, others, and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CORRUPT WORDS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9436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Blaspheming </a:t>
            </a:r>
            <a:r>
              <a:rPr lang="en-US" dirty="0" smtClean="0"/>
              <a:t>God’s name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Lev. 24:10-23; 20:9</a:t>
            </a:r>
          </a:p>
          <a:p>
            <a:r>
              <a:rPr lang="en-US" dirty="0" smtClean="0"/>
              <a:t>God’s name is </a:t>
            </a:r>
            <a:r>
              <a:rPr lang="en-US" b="1" dirty="0" smtClean="0">
                <a:solidFill>
                  <a:srgbClr val="00B0F0"/>
                </a:solidFill>
              </a:rPr>
              <a:t>holy</a:t>
            </a:r>
            <a:r>
              <a:rPr lang="en-US" dirty="0" smtClean="0"/>
              <a:t> and not to be treated lightly</a:t>
            </a:r>
          </a:p>
          <a:p>
            <a:r>
              <a:rPr lang="en-US" dirty="0" smtClean="0"/>
              <a:t>Not keep oaths made in His name</a:t>
            </a:r>
          </a:p>
          <a:p>
            <a:r>
              <a:rPr lang="en-US" dirty="0" smtClean="0"/>
              <a:t>Can blaspheme w/o saying a word </a:t>
            </a:r>
            <a:r>
              <a:rPr lang="en-US" b="1" dirty="0" smtClean="0">
                <a:solidFill>
                  <a:srgbClr val="FF00FF"/>
                </a:solidFill>
              </a:rPr>
              <a:t>Ezekiel 36:20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Lack of respect for God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Vulgarity and profanity</a:t>
            </a:r>
          </a:p>
          <a:p>
            <a:r>
              <a:rPr lang="en-US" dirty="0" smtClean="0"/>
              <a:t>Treating lightly what is to be </a:t>
            </a:r>
            <a:r>
              <a:rPr lang="en-US" b="1" dirty="0" smtClean="0">
                <a:solidFill>
                  <a:srgbClr val="00B0F0"/>
                </a:solidFill>
              </a:rPr>
              <a:t>respected</a:t>
            </a:r>
            <a:r>
              <a:rPr lang="en-US" dirty="0" smtClean="0"/>
              <a:t> 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Idle</a:t>
            </a:r>
            <a:r>
              <a:rPr lang="en-US" dirty="0" smtClean="0"/>
              <a:t> words </a:t>
            </a:r>
            <a:r>
              <a:rPr lang="en-US" b="1" dirty="0" smtClean="0">
                <a:solidFill>
                  <a:srgbClr val="FFC000"/>
                </a:solidFill>
              </a:rPr>
              <a:t>commonly</a:t>
            </a:r>
            <a:r>
              <a:rPr lang="en-US" dirty="0" smtClean="0"/>
              <a:t> overused and misused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Lack of respect for self, others, and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Words </a:t>
            </a:r>
            <a:r>
              <a:rPr lang="en-US" b="1" dirty="0"/>
              <a:t>H</a:t>
            </a:r>
            <a:r>
              <a:rPr lang="en-US" b="1" dirty="0" smtClean="0"/>
              <a:t>ave Power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9436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James 3:1-12</a:t>
            </a:r>
          </a:p>
          <a:p>
            <a:r>
              <a:rPr lang="en-US" dirty="0" smtClean="0"/>
              <a:t>Power to discourage </a:t>
            </a:r>
            <a:r>
              <a:rPr lang="en-US" b="1" dirty="0" smtClean="0">
                <a:solidFill>
                  <a:srgbClr val="FF00FF"/>
                </a:solidFill>
              </a:rPr>
              <a:t>Numbers 13-14</a:t>
            </a:r>
          </a:p>
          <a:p>
            <a:r>
              <a:rPr lang="en-US" dirty="0" smtClean="0"/>
              <a:t>Power to encourage </a:t>
            </a:r>
            <a:r>
              <a:rPr lang="en-US" b="1" dirty="0" smtClean="0">
                <a:solidFill>
                  <a:srgbClr val="FF00FF"/>
                </a:solidFill>
              </a:rPr>
              <a:t>Heb 3:12-13</a:t>
            </a:r>
          </a:p>
          <a:p>
            <a:r>
              <a:rPr lang="en-US" dirty="0" smtClean="0"/>
              <a:t>Power to destroy </a:t>
            </a:r>
            <a:r>
              <a:rPr lang="en-US" dirty="0" smtClean="0">
                <a:solidFill>
                  <a:srgbClr val="FFC000"/>
                </a:solidFill>
              </a:rPr>
              <a:t>reason for death penalty</a:t>
            </a:r>
          </a:p>
          <a:p>
            <a:r>
              <a:rPr lang="en-US" dirty="0" smtClean="0"/>
              <a:t>Power to save </a:t>
            </a:r>
            <a:r>
              <a:rPr lang="en-US" b="1" dirty="0" smtClean="0">
                <a:solidFill>
                  <a:srgbClr val="FF00FF"/>
                </a:solidFill>
              </a:rPr>
              <a:t>Rom. 1:16, James 1:21</a:t>
            </a:r>
          </a:p>
          <a:p>
            <a:r>
              <a:rPr lang="en-US" dirty="0" smtClean="0"/>
              <a:t>Must believe it</a:t>
            </a:r>
          </a:p>
          <a:p>
            <a:r>
              <a:rPr lang="en-US" dirty="0" smtClean="0"/>
              <a:t>Must obey it </a:t>
            </a:r>
            <a:r>
              <a:rPr lang="en-US" b="1" dirty="0" smtClean="0">
                <a:solidFill>
                  <a:srgbClr val="FF00FF"/>
                </a:solidFill>
              </a:rPr>
              <a:t>James 1:22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You can have its power by letting His word abide in you</a:t>
            </a:r>
            <a:endParaRPr lang="en-US" dirty="0" smtClean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323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LET NO CORRUPT WORD  GO OUT OF YOUR MOUTH</vt:lpstr>
      <vt:lpstr>CORRUPT WORDS</vt:lpstr>
      <vt:lpstr>CORRUPT WORDS</vt:lpstr>
      <vt:lpstr>CORRUPT WORDS</vt:lpstr>
      <vt:lpstr>CORRUPT WORDS</vt:lpstr>
      <vt:lpstr>Words Have Power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NO CORRUPT WORD  GO OUT OF YOUR MOUTH</dc:title>
  <dc:creator>James Hamilton</dc:creator>
  <cp:lastModifiedBy>James Hamilton</cp:lastModifiedBy>
  <cp:revision>58</cp:revision>
  <dcterms:created xsi:type="dcterms:W3CDTF">2012-06-30T12:09:56Z</dcterms:created>
  <dcterms:modified xsi:type="dcterms:W3CDTF">2012-07-01T02:33:19Z</dcterms:modified>
</cp:coreProperties>
</file>