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B2213-9559-431E-B71C-1B4FCAD0EDCA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90EB-0BF9-4D5A-9F5A-973C2A723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F90EB-0BF9-4D5A-9F5A-973C2A72373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1388B-BA9F-4163-8E9B-93B77A2CB317}" type="datetimeFigureOut">
              <a:rPr lang="en-US" smtClean="0"/>
              <a:t>8/4/2009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91D9-9E48-4CF4-B3F8-5AA4F456E7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JUDAH IN CRISIS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JUDAH IN CRISIS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JUDAH IN CRISIS</dc:title>
  <dc:creator>James Hamilton</dc:creator>
  <cp:lastModifiedBy>James Hamilton</cp:lastModifiedBy>
  <cp:revision>1</cp:revision>
  <dcterms:created xsi:type="dcterms:W3CDTF">2009-08-04T15:23:17Z</dcterms:created>
  <dcterms:modified xsi:type="dcterms:W3CDTF">2009-08-04T15:23:57Z</dcterms:modified>
</cp:coreProperties>
</file>