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751CB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7D060-2428-4EE5-83B0-B9BD7B1ECE71}" type="datetimeFigureOut">
              <a:rPr lang="en-US" smtClean="0"/>
              <a:t>2/26/2011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3F0A5-D2AA-497C-B1F7-DE233EC32B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CE25-5A82-4D65-9D59-96CFF368ED04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0F7C-E118-40EE-93E9-CF7F73EF27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nd his brothers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son of Jacob (good-looking—</a:t>
            </a:r>
            <a:r>
              <a:rPr lang="en-US" b="1" dirty="0" smtClean="0">
                <a:solidFill>
                  <a:srgbClr val="FF00FF"/>
                </a:solidFill>
              </a:rPr>
              <a:t>Gen. 39:6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First son of favorite wife = </a:t>
            </a:r>
            <a:r>
              <a:rPr lang="en-US" b="1" dirty="0" smtClean="0">
                <a:solidFill>
                  <a:srgbClr val="00B0F0"/>
                </a:solidFill>
              </a:rPr>
              <a:t>favorite</a:t>
            </a:r>
            <a:r>
              <a:rPr lang="en-US" dirty="0" smtClean="0"/>
              <a:t> son</a:t>
            </a:r>
          </a:p>
          <a:p>
            <a:r>
              <a:rPr lang="en-US" dirty="0" smtClean="0"/>
              <a:t>Given a special coat </a:t>
            </a:r>
            <a:r>
              <a:rPr lang="en-US" b="1" dirty="0" smtClean="0">
                <a:solidFill>
                  <a:srgbClr val="FF00FF"/>
                </a:solidFill>
              </a:rPr>
              <a:t>37:3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B0F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b="1" dirty="0" smtClean="0">
                <a:solidFill>
                  <a:srgbClr val="00B050"/>
                </a:solidFill>
              </a:rPr>
              <a:t>o</a:t>
            </a:r>
            <a:r>
              <a:rPr lang="en-US" b="1" dirty="0" smtClean="0">
                <a:solidFill>
                  <a:srgbClr val="FFC000"/>
                </a:solidFill>
              </a:rPr>
              <a:t>r</a:t>
            </a:r>
            <a:r>
              <a:rPr lang="en-US" b="1" dirty="0" smtClean="0">
                <a:solidFill>
                  <a:srgbClr val="9751CB"/>
                </a:solidFill>
              </a:rPr>
              <a:t>s</a:t>
            </a:r>
            <a:r>
              <a:rPr lang="en-US" dirty="0" smtClean="0"/>
              <a:t> on the embroidered </a:t>
            </a:r>
            <a:r>
              <a:rPr lang="en-US" b="1" dirty="0" smtClean="0">
                <a:solidFill>
                  <a:srgbClr val="00B0F0"/>
                </a:solidFill>
              </a:rPr>
              <a:t>long sleeves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Told on his brothers </a:t>
            </a:r>
            <a:r>
              <a:rPr lang="en-US" b="1" dirty="0" smtClean="0">
                <a:solidFill>
                  <a:srgbClr val="FF00FF"/>
                </a:solidFill>
              </a:rPr>
              <a:t>37:2</a:t>
            </a:r>
          </a:p>
          <a:p>
            <a:r>
              <a:rPr lang="en-US" dirty="0" smtClean="0"/>
              <a:t>Had </a:t>
            </a:r>
            <a:r>
              <a:rPr lang="en-US" b="1" dirty="0" smtClean="0">
                <a:solidFill>
                  <a:srgbClr val="FFFF00"/>
                </a:solidFill>
              </a:rPr>
              <a:t>dreams</a:t>
            </a:r>
            <a:r>
              <a:rPr lang="en-US" dirty="0" smtClean="0"/>
              <a:t> of brothers’ subservience </a:t>
            </a:r>
            <a:r>
              <a:rPr lang="en-US" b="1" dirty="0" smtClean="0">
                <a:solidFill>
                  <a:srgbClr val="FF00FF"/>
                </a:solidFill>
              </a:rPr>
              <a:t>37:5-11</a:t>
            </a:r>
          </a:p>
          <a:p>
            <a:r>
              <a:rPr lang="en-US" dirty="0" smtClean="0"/>
              <a:t>Therefore, he was hated by his brothers </a:t>
            </a:r>
            <a:r>
              <a:rPr lang="en-US" b="1" dirty="0" smtClean="0">
                <a:solidFill>
                  <a:srgbClr val="FF00FF"/>
                </a:solidFill>
              </a:rPr>
              <a:t>v.8,11</a:t>
            </a:r>
          </a:p>
          <a:p>
            <a:r>
              <a:rPr lang="en-US" dirty="0" smtClean="0"/>
              <a:t>They wanted to </a:t>
            </a:r>
            <a:r>
              <a:rPr lang="en-US" b="1" dirty="0" smtClean="0">
                <a:solidFill>
                  <a:srgbClr val="00B0F0"/>
                </a:solidFill>
              </a:rPr>
              <a:t>kill</a:t>
            </a:r>
            <a:r>
              <a:rPr lang="en-US" dirty="0" smtClean="0"/>
              <a:t> him </a:t>
            </a:r>
            <a:r>
              <a:rPr lang="en-US" b="1" dirty="0" smtClean="0">
                <a:solidFill>
                  <a:srgbClr val="FF00FF"/>
                </a:solidFill>
              </a:rPr>
              <a:t>37:18-20</a:t>
            </a:r>
          </a:p>
          <a:p>
            <a:r>
              <a:rPr lang="en-US" dirty="0" smtClean="0"/>
              <a:t>Reuben told them to put him in a pit (saved him) </a:t>
            </a:r>
            <a:r>
              <a:rPr lang="en-US" b="1" dirty="0" smtClean="0">
                <a:solidFill>
                  <a:srgbClr val="FF00FF"/>
                </a:solidFill>
              </a:rPr>
              <a:t>37:21-25, 42:22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Judah</a:t>
            </a:r>
            <a:r>
              <a:rPr lang="en-US" dirty="0" smtClean="0"/>
              <a:t> suggested </a:t>
            </a:r>
            <a:r>
              <a:rPr lang="en-US" b="1" dirty="0" smtClean="0">
                <a:solidFill>
                  <a:srgbClr val="00B0F0"/>
                </a:solidFill>
              </a:rPr>
              <a:t>selling</a:t>
            </a:r>
            <a:r>
              <a:rPr lang="en-US" dirty="0" smtClean="0"/>
              <a:t> him (Reuben gone)</a:t>
            </a:r>
          </a:p>
          <a:p>
            <a:r>
              <a:rPr lang="en-US" dirty="0" smtClean="0"/>
              <a:t>20 shekels of silver to </a:t>
            </a:r>
            <a:r>
              <a:rPr lang="en-US" b="1" dirty="0" err="1" smtClean="0">
                <a:solidFill>
                  <a:srgbClr val="00B0F0"/>
                </a:solidFill>
              </a:rPr>
              <a:t>Ishmaelites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37:26-28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Slave</a:t>
            </a:r>
            <a:r>
              <a:rPr lang="en-US" dirty="0" smtClean="0"/>
              <a:t> to the leader of Pharaoh’s army </a:t>
            </a:r>
            <a:r>
              <a:rPr lang="en-US" b="1" dirty="0" smtClean="0">
                <a:solidFill>
                  <a:srgbClr val="FF00FF"/>
                </a:solidFill>
              </a:rPr>
              <a:t>37:36</a:t>
            </a:r>
          </a:p>
          <a:p>
            <a:r>
              <a:rPr lang="en-US" dirty="0" smtClean="0"/>
              <a:t>Cream </a:t>
            </a:r>
            <a:r>
              <a:rPr lang="en-US" b="1" dirty="0" smtClean="0">
                <a:solidFill>
                  <a:srgbClr val="00B0F0"/>
                </a:solidFill>
              </a:rPr>
              <a:t>rises</a:t>
            </a:r>
            <a:r>
              <a:rPr lang="en-US" dirty="0" smtClean="0"/>
              <a:t> to the top </a:t>
            </a:r>
            <a:r>
              <a:rPr lang="en-US" b="1" dirty="0" smtClean="0">
                <a:solidFill>
                  <a:srgbClr val="FF00FF"/>
                </a:solidFill>
              </a:rPr>
              <a:t>39:2-3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God gave </a:t>
            </a:r>
            <a:r>
              <a:rPr lang="en-US" dirty="0" smtClean="0"/>
              <a:t>him favor in </a:t>
            </a:r>
            <a:r>
              <a:rPr lang="en-US" dirty="0" err="1" smtClean="0"/>
              <a:t>Potiphar’s</a:t>
            </a:r>
            <a:r>
              <a:rPr lang="en-US" dirty="0" smtClean="0"/>
              <a:t> sight </a:t>
            </a:r>
            <a:r>
              <a:rPr lang="en-US" b="1" dirty="0" smtClean="0">
                <a:solidFill>
                  <a:srgbClr val="FF00FF"/>
                </a:solidFill>
              </a:rPr>
              <a:t>39:4-6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Earned his trust by acting honestly </a:t>
            </a:r>
            <a:r>
              <a:rPr lang="en-US" b="1" dirty="0" smtClean="0">
                <a:solidFill>
                  <a:srgbClr val="FF00FF"/>
                </a:solidFill>
              </a:rPr>
              <a:t>Prov. 11:27</a:t>
            </a:r>
            <a:r>
              <a:rPr lang="en-US" dirty="0" smtClean="0"/>
              <a:t>;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Mercy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truth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Prov. </a:t>
            </a:r>
            <a:r>
              <a:rPr lang="en-US" b="1" dirty="0" smtClean="0">
                <a:solidFill>
                  <a:srgbClr val="FF00FF"/>
                </a:solidFill>
              </a:rPr>
              <a:t>3:3-4 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00B0F0"/>
                </a:solidFill>
              </a:rPr>
              <a:t>good</a:t>
            </a:r>
            <a:r>
              <a:rPr lang="en-US" dirty="0" smtClean="0"/>
              <a:t> man </a:t>
            </a:r>
            <a:r>
              <a:rPr lang="en-US" b="1" dirty="0" smtClean="0">
                <a:solidFill>
                  <a:srgbClr val="FF00FF"/>
                </a:solidFill>
              </a:rPr>
              <a:t>Prov. 12:2; 14:9 </a:t>
            </a:r>
          </a:p>
          <a:p>
            <a:r>
              <a:rPr lang="en-US" dirty="0" smtClean="0"/>
              <a:t>Good </a:t>
            </a:r>
            <a:r>
              <a:rPr lang="en-US" b="1" dirty="0" smtClean="0">
                <a:solidFill>
                  <a:srgbClr val="00B0F0"/>
                </a:solidFill>
              </a:rPr>
              <a:t>understanding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Prov. 13:15 </a:t>
            </a:r>
          </a:p>
          <a:p>
            <a:r>
              <a:rPr lang="en-US" b="1" dirty="0">
                <a:solidFill>
                  <a:srgbClr val="00B0F0"/>
                </a:solidFill>
              </a:rPr>
              <a:t>W</a:t>
            </a:r>
            <a:r>
              <a:rPr lang="en-US" b="1" dirty="0" smtClean="0">
                <a:solidFill>
                  <a:srgbClr val="00B0F0"/>
                </a:solidFill>
              </a:rPr>
              <a:t>isdom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Prov. 14:35</a:t>
            </a:r>
            <a:r>
              <a:rPr lang="en-US" dirty="0" smtClean="0">
                <a:solidFill>
                  <a:srgbClr val="FF00FF"/>
                </a:solidFill>
              </a:rPr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Potiphar’s</a:t>
            </a:r>
            <a:r>
              <a:rPr lang="en-US" dirty="0" smtClean="0"/>
              <a:t> wife attracted to him, seduced him </a:t>
            </a:r>
            <a:r>
              <a:rPr lang="en-US" b="1" dirty="0" smtClean="0">
                <a:solidFill>
                  <a:srgbClr val="FF00FF"/>
                </a:solidFill>
              </a:rPr>
              <a:t>39:7</a:t>
            </a:r>
          </a:p>
          <a:p>
            <a:r>
              <a:rPr lang="en-US" dirty="0" smtClean="0"/>
              <a:t>Joseph’s answer </a:t>
            </a:r>
            <a:r>
              <a:rPr lang="en-US" b="1" dirty="0" smtClean="0">
                <a:solidFill>
                  <a:srgbClr val="FF00FF"/>
                </a:solidFill>
              </a:rPr>
              <a:t>39:8-9</a:t>
            </a:r>
          </a:p>
          <a:p>
            <a:r>
              <a:rPr lang="en-US" dirty="0" smtClean="0"/>
              <a:t>She tried to take advantage with </a:t>
            </a:r>
            <a:r>
              <a:rPr lang="en-US" b="1" dirty="0" smtClean="0">
                <a:solidFill>
                  <a:srgbClr val="00B0F0"/>
                </a:solidFill>
              </a:rPr>
              <a:t>nobody</a:t>
            </a:r>
            <a:r>
              <a:rPr lang="en-US" dirty="0" smtClean="0"/>
              <a:t> else </a:t>
            </a:r>
            <a:r>
              <a:rPr lang="en-US" b="1" dirty="0" smtClean="0">
                <a:solidFill>
                  <a:srgbClr val="00B0F0"/>
                </a:solidFill>
              </a:rPr>
              <a:t>in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house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39:11-12</a:t>
            </a:r>
          </a:p>
          <a:p>
            <a:r>
              <a:rPr lang="en-US" dirty="0" smtClean="0"/>
              <a:t>Joseph literally </a:t>
            </a:r>
            <a:r>
              <a:rPr lang="en-US" b="1" dirty="0" smtClean="0">
                <a:solidFill>
                  <a:srgbClr val="00B0F0"/>
                </a:solidFill>
              </a:rPr>
              <a:t>fled</a:t>
            </a:r>
            <a:r>
              <a:rPr lang="en-US" dirty="0" smtClean="0"/>
              <a:t> fornication </a:t>
            </a:r>
            <a:r>
              <a:rPr lang="en-US" b="1" dirty="0" smtClean="0">
                <a:solidFill>
                  <a:srgbClr val="FF00FF"/>
                </a:solidFill>
              </a:rPr>
              <a:t>1 Cor. 6:18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Scorned</a:t>
            </a:r>
            <a:r>
              <a:rPr lang="en-US" dirty="0" smtClean="0"/>
              <a:t> woman </a:t>
            </a:r>
            <a:r>
              <a:rPr lang="en-US" b="1" dirty="0" smtClean="0">
                <a:solidFill>
                  <a:srgbClr val="00B0F0"/>
                </a:solidFill>
              </a:rPr>
              <a:t>accused</a:t>
            </a:r>
            <a:r>
              <a:rPr lang="en-US" dirty="0" smtClean="0"/>
              <a:t> Joseph of sexual assault </a:t>
            </a:r>
            <a:r>
              <a:rPr lang="en-US" b="1" dirty="0" smtClean="0">
                <a:solidFill>
                  <a:srgbClr val="FF00FF"/>
                </a:solidFill>
              </a:rPr>
              <a:t>39:13-18</a:t>
            </a:r>
          </a:p>
          <a:p>
            <a:r>
              <a:rPr lang="en-US" dirty="0" err="1" smtClean="0"/>
              <a:t>Potiphar</a:t>
            </a:r>
            <a:r>
              <a:rPr lang="en-US" dirty="0" smtClean="0"/>
              <a:t> believed her and put Joseph in </a:t>
            </a:r>
            <a:r>
              <a:rPr lang="en-US" b="1" dirty="0" smtClean="0">
                <a:solidFill>
                  <a:srgbClr val="00B0F0"/>
                </a:solidFill>
              </a:rPr>
              <a:t>royal</a:t>
            </a:r>
            <a:r>
              <a:rPr lang="en-US" dirty="0" smtClean="0"/>
              <a:t> prison </a:t>
            </a:r>
            <a:r>
              <a:rPr lang="en-US" b="1" dirty="0" smtClean="0">
                <a:solidFill>
                  <a:srgbClr val="FF00FF"/>
                </a:solidFill>
              </a:rPr>
              <a:t>39:19-20</a:t>
            </a:r>
          </a:p>
          <a:p>
            <a:r>
              <a:rPr lang="en-US" dirty="0" smtClean="0"/>
              <a:t>Cream </a:t>
            </a:r>
            <a:r>
              <a:rPr lang="en-US" b="1" dirty="0" smtClean="0">
                <a:solidFill>
                  <a:srgbClr val="00B0F0"/>
                </a:solidFill>
              </a:rPr>
              <a:t>rises</a:t>
            </a:r>
            <a:r>
              <a:rPr lang="en-US" dirty="0" smtClean="0"/>
              <a:t> to the top </a:t>
            </a:r>
            <a:r>
              <a:rPr lang="en-US" b="1" dirty="0" smtClean="0">
                <a:solidFill>
                  <a:srgbClr val="FF00FF"/>
                </a:solidFill>
              </a:rPr>
              <a:t>39:21-23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Pharaoh’s baker and butler were imprisoned with Joseph </a:t>
            </a:r>
            <a:r>
              <a:rPr lang="en-US" b="1" dirty="0" smtClean="0">
                <a:solidFill>
                  <a:srgbClr val="FF00FF"/>
                </a:solidFill>
              </a:rPr>
              <a:t>40:1-4</a:t>
            </a:r>
          </a:p>
          <a:p>
            <a:r>
              <a:rPr lang="en-US" dirty="0" smtClean="0"/>
              <a:t>Each had a </a:t>
            </a:r>
            <a:r>
              <a:rPr lang="en-US" b="1" dirty="0" smtClean="0">
                <a:solidFill>
                  <a:srgbClr val="FFFF00"/>
                </a:solidFill>
              </a:rPr>
              <a:t>dream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40:5-8</a:t>
            </a:r>
          </a:p>
          <a:p>
            <a:r>
              <a:rPr lang="en-US" dirty="0" smtClean="0"/>
              <a:t>Joseph interpreted their dreams </a:t>
            </a:r>
            <a:r>
              <a:rPr lang="en-US" b="1" dirty="0" smtClean="0">
                <a:solidFill>
                  <a:srgbClr val="FF00FF"/>
                </a:solidFill>
              </a:rPr>
              <a:t>40:9-19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He gave God the glory </a:t>
            </a:r>
            <a:r>
              <a:rPr lang="en-US" b="1" dirty="0" smtClean="0">
                <a:solidFill>
                  <a:srgbClr val="FF00FF"/>
                </a:solidFill>
              </a:rPr>
              <a:t>v.8</a:t>
            </a:r>
          </a:p>
          <a:p>
            <a:r>
              <a:rPr lang="en-US" dirty="0" smtClean="0"/>
              <a:t>He </a:t>
            </a:r>
            <a:r>
              <a:rPr lang="en-US" b="1" dirty="0" smtClean="0">
                <a:solidFill>
                  <a:srgbClr val="00B0F0"/>
                </a:solidFill>
              </a:rPr>
              <a:t>asked</a:t>
            </a:r>
            <a:r>
              <a:rPr lang="en-US" dirty="0" smtClean="0"/>
              <a:t> the butler to speak on his behalf </a:t>
            </a:r>
            <a:r>
              <a:rPr lang="en-US" b="1" dirty="0" smtClean="0">
                <a:solidFill>
                  <a:srgbClr val="FF00FF"/>
                </a:solidFill>
              </a:rPr>
              <a:t>v.14</a:t>
            </a:r>
          </a:p>
          <a:p>
            <a:r>
              <a:rPr lang="en-US" dirty="0" smtClean="0"/>
              <a:t>The events happened exactly as Joseph said </a:t>
            </a:r>
            <a:r>
              <a:rPr lang="en-US" b="1" dirty="0" smtClean="0">
                <a:solidFill>
                  <a:srgbClr val="FF00FF"/>
                </a:solidFill>
              </a:rPr>
              <a:t>40:20-23</a:t>
            </a:r>
          </a:p>
          <a:p>
            <a:r>
              <a:rPr lang="en-US" dirty="0" smtClean="0"/>
              <a:t>The butler </a:t>
            </a:r>
            <a:r>
              <a:rPr lang="en-US" b="1" dirty="0" smtClean="0">
                <a:solidFill>
                  <a:srgbClr val="00B0F0"/>
                </a:solidFill>
              </a:rPr>
              <a:t>forgot</a:t>
            </a:r>
            <a:r>
              <a:rPr lang="en-US" dirty="0" smtClean="0"/>
              <a:t> Joseph until…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Pharaoh had </a:t>
            </a:r>
            <a:r>
              <a:rPr lang="en-US" b="1" dirty="0" smtClean="0">
                <a:solidFill>
                  <a:srgbClr val="00B0F0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dreams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none could interpret </a:t>
            </a:r>
            <a:r>
              <a:rPr lang="en-US" b="1" dirty="0" smtClean="0">
                <a:solidFill>
                  <a:srgbClr val="FF00FF"/>
                </a:solidFill>
              </a:rPr>
              <a:t>41:1-8</a:t>
            </a:r>
          </a:p>
          <a:p>
            <a:r>
              <a:rPr lang="en-US" dirty="0" smtClean="0"/>
              <a:t>The butler told about Joseph’s success </a:t>
            </a:r>
            <a:r>
              <a:rPr lang="en-US" b="1" dirty="0" smtClean="0">
                <a:solidFill>
                  <a:srgbClr val="FF00FF"/>
                </a:solidFill>
              </a:rPr>
              <a:t>41:9-13</a:t>
            </a:r>
          </a:p>
          <a:p>
            <a:r>
              <a:rPr lang="en-US" dirty="0" smtClean="0"/>
              <a:t>Pharaoh sent for Joseph </a:t>
            </a:r>
            <a:r>
              <a:rPr lang="en-US" b="1" dirty="0" smtClean="0">
                <a:solidFill>
                  <a:srgbClr val="FF00FF"/>
                </a:solidFill>
              </a:rPr>
              <a:t>41:14-16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Joseph gave glory to God again </a:t>
            </a:r>
            <a:r>
              <a:rPr lang="en-US" b="1" dirty="0" smtClean="0">
                <a:solidFill>
                  <a:srgbClr val="FF00FF"/>
                </a:solidFill>
              </a:rPr>
              <a:t>v.16</a:t>
            </a:r>
          </a:p>
          <a:p>
            <a:r>
              <a:rPr lang="en-US" dirty="0" smtClean="0"/>
              <a:t>Joseph heard Pharaoh tell his dreams and he  interpreted them </a:t>
            </a:r>
            <a:r>
              <a:rPr lang="en-US" b="1" dirty="0" smtClean="0">
                <a:solidFill>
                  <a:srgbClr val="FF00FF"/>
                </a:solidFill>
              </a:rPr>
              <a:t>41:17-32</a:t>
            </a:r>
          </a:p>
          <a:p>
            <a:r>
              <a:rPr lang="en-US" dirty="0" smtClean="0"/>
              <a:t>Joseph also suggested a </a:t>
            </a:r>
            <a:r>
              <a:rPr lang="en-US" b="1" dirty="0" smtClean="0">
                <a:solidFill>
                  <a:srgbClr val="00B0F0"/>
                </a:solidFill>
              </a:rPr>
              <a:t>solution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B0F0"/>
                </a:solidFill>
              </a:rPr>
              <a:t>wise man</a:t>
            </a:r>
            <a:r>
              <a:rPr lang="en-US" dirty="0" smtClean="0"/>
              <a:t>) for the coming crisis </a:t>
            </a:r>
            <a:r>
              <a:rPr lang="en-US" b="1" dirty="0" smtClean="0">
                <a:solidFill>
                  <a:srgbClr val="FF00FF"/>
                </a:solidFill>
              </a:rPr>
              <a:t>41:33-36</a:t>
            </a:r>
          </a:p>
          <a:p>
            <a:r>
              <a:rPr lang="en-US" dirty="0" smtClean="0"/>
              <a:t>Pharaoh picked Joseph (</a:t>
            </a:r>
            <a:r>
              <a:rPr lang="en-US" b="1" dirty="0" smtClean="0">
                <a:solidFill>
                  <a:srgbClr val="00B0F0"/>
                </a:solidFill>
              </a:rPr>
              <a:t>most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qualified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FF"/>
                </a:solidFill>
              </a:rPr>
              <a:t>41:37-46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Joseph ran Egypt as supermarket for the world </a:t>
            </a:r>
            <a:r>
              <a:rPr lang="en-US" b="1" dirty="0" smtClean="0">
                <a:solidFill>
                  <a:srgbClr val="FF00FF"/>
                </a:solidFill>
              </a:rPr>
              <a:t>41:47-57</a:t>
            </a:r>
          </a:p>
          <a:p>
            <a:r>
              <a:rPr lang="en-US" dirty="0" smtClean="0"/>
              <a:t>Joseph’s brothers came for food </a:t>
            </a:r>
            <a:r>
              <a:rPr lang="en-US" b="1" dirty="0" smtClean="0">
                <a:solidFill>
                  <a:srgbClr val="FF00FF"/>
                </a:solidFill>
              </a:rPr>
              <a:t>42:1-5</a:t>
            </a:r>
          </a:p>
          <a:p>
            <a:r>
              <a:rPr lang="en-US" dirty="0" smtClean="0"/>
              <a:t>Joseph’s </a:t>
            </a:r>
            <a:r>
              <a:rPr lang="en-US" b="1" dirty="0" smtClean="0">
                <a:solidFill>
                  <a:srgbClr val="FFFF00"/>
                </a:solidFill>
              </a:rPr>
              <a:t>dream</a:t>
            </a:r>
            <a:r>
              <a:rPr lang="en-US" dirty="0" smtClean="0"/>
              <a:t> was fulfilled </a:t>
            </a:r>
            <a:r>
              <a:rPr lang="en-US" b="1" dirty="0" smtClean="0">
                <a:solidFill>
                  <a:srgbClr val="FF00FF"/>
                </a:solidFill>
              </a:rPr>
              <a:t>42:6-9</a:t>
            </a:r>
          </a:p>
          <a:p>
            <a:r>
              <a:rPr lang="en-US" dirty="0" smtClean="0"/>
              <a:t>Joseph </a:t>
            </a:r>
            <a:r>
              <a:rPr lang="en-US" b="1" dirty="0" smtClean="0">
                <a:solidFill>
                  <a:srgbClr val="00B0F0"/>
                </a:solidFill>
              </a:rPr>
              <a:t>tested</a:t>
            </a:r>
            <a:r>
              <a:rPr lang="en-US" dirty="0" smtClean="0"/>
              <a:t> his brothers to find out about his family and see their </a:t>
            </a:r>
            <a:r>
              <a:rPr lang="en-US" b="1" dirty="0" smtClean="0">
                <a:solidFill>
                  <a:srgbClr val="00B0F0"/>
                </a:solidFill>
              </a:rPr>
              <a:t>character</a:t>
            </a:r>
            <a:r>
              <a:rPr lang="en-US" dirty="0" smtClean="0"/>
              <a:t> now </a:t>
            </a:r>
            <a:r>
              <a:rPr lang="en-US" b="1" dirty="0" smtClean="0">
                <a:solidFill>
                  <a:srgbClr val="FF00FF"/>
                </a:solidFill>
              </a:rPr>
              <a:t>42:9-44:34</a:t>
            </a:r>
          </a:p>
          <a:p>
            <a:r>
              <a:rPr lang="en-US" dirty="0" smtClean="0"/>
              <a:t>They had </a:t>
            </a:r>
            <a:r>
              <a:rPr lang="en-US" b="1" dirty="0" smtClean="0">
                <a:solidFill>
                  <a:srgbClr val="00B0F0"/>
                </a:solidFill>
              </a:rPr>
              <a:t>changed</a:t>
            </a:r>
            <a:r>
              <a:rPr lang="en-US" dirty="0" smtClean="0"/>
              <a:t>, so Joseph reveals himself to them, </a:t>
            </a:r>
            <a:r>
              <a:rPr lang="en-US" b="1" dirty="0" smtClean="0">
                <a:solidFill>
                  <a:srgbClr val="00B0F0"/>
                </a:solidFill>
              </a:rPr>
              <a:t>invites</a:t>
            </a:r>
            <a:r>
              <a:rPr lang="en-US" dirty="0" smtClean="0"/>
              <a:t> them all to move to Egypt </a:t>
            </a:r>
            <a:r>
              <a:rPr lang="en-US" b="1" dirty="0" smtClean="0">
                <a:solidFill>
                  <a:srgbClr val="FF00FF"/>
                </a:solidFill>
              </a:rPr>
              <a:t>45:1-11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He explained God worked everything out for good </a:t>
            </a:r>
            <a:r>
              <a:rPr lang="en-US" b="1" dirty="0" smtClean="0">
                <a:solidFill>
                  <a:srgbClr val="FF00FF"/>
                </a:solidFill>
              </a:rPr>
              <a:t>v.6-8, Rom. 8:28 </a:t>
            </a:r>
            <a:r>
              <a:rPr lang="en-US" b="1" dirty="0" smtClean="0">
                <a:solidFill>
                  <a:srgbClr val="00B0F0"/>
                </a:solidFill>
              </a:rPr>
              <a:t>true forgiveness 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388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JOSEPH</vt:lpstr>
      <vt:lpstr>Joseph</vt:lpstr>
      <vt:lpstr>Joseph</vt:lpstr>
      <vt:lpstr>Joseph</vt:lpstr>
      <vt:lpstr>Joseph</vt:lpstr>
      <vt:lpstr>Joseph</vt:lpstr>
      <vt:lpstr>Joseph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</dc:title>
  <dc:creator>James Hamilton</dc:creator>
  <cp:lastModifiedBy>James Hamilton</cp:lastModifiedBy>
  <cp:revision>133</cp:revision>
  <dcterms:created xsi:type="dcterms:W3CDTF">2011-02-25T02:24:07Z</dcterms:created>
  <dcterms:modified xsi:type="dcterms:W3CDTF">2011-02-27T01:24:53Z</dcterms:modified>
</cp:coreProperties>
</file>