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B7FD2-DF0E-45DC-B8B5-E0CF47D3BA0C}" type="datetimeFigureOut">
              <a:rPr lang="en-US" smtClean="0"/>
              <a:pPr/>
              <a:t>3/5/2011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A2E3A-3C5D-47A9-9D94-FEE3681FD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D05E-9AD4-4F07-80E6-E154B15BD23A}" type="datetimeFigureOut">
              <a:rPr lang="en-US" smtClean="0"/>
              <a:pPr/>
              <a:t>3/5/2011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9F5F-2223-4E17-891D-6CB3C4141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D05E-9AD4-4F07-80E6-E154B15BD23A}" type="datetimeFigureOut">
              <a:rPr lang="en-US" smtClean="0"/>
              <a:pPr/>
              <a:t>3/5/2011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9F5F-2223-4E17-891D-6CB3C4141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D05E-9AD4-4F07-80E6-E154B15BD23A}" type="datetimeFigureOut">
              <a:rPr lang="en-US" smtClean="0"/>
              <a:pPr/>
              <a:t>3/5/2011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9F5F-2223-4E17-891D-6CB3C4141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D05E-9AD4-4F07-80E6-E154B15BD23A}" type="datetimeFigureOut">
              <a:rPr lang="en-US" smtClean="0"/>
              <a:pPr/>
              <a:t>3/5/2011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9F5F-2223-4E17-891D-6CB3C4141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D05E-9AD4-4F07-80E6-E154B15BD23A}" type="datetimeFigureOut">
              <a:rPr lang="en-US" smtClean="0"/>
              <a:pPr/>
              <a:t>3/5/2011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9F5F-2223-4E17-891D-6CB3C4141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D05E-9AD4-4F07-80E6-E154B15BD23A}" type="datetimeFigureOut">
              <a:rPr lang="en-US" smtClean="0"/>
              <a:pPr/>
              <a:t>3/5/2011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9F5F-2223-4E17-891D-6CB3C4141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D05E-9AD4-4F07-80E6-E154B15BD23A}" type="datetimeFigureOut">
              <a:rPr lang="en-US" smtClean="0"/>
              <a:pPr/>
              <a:t>3/5/2011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9F5F-2223-4E17-891D-6CB3C4141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D05E-9AD4-4F07-80E6-E154B15BD23A}" type="datetimeFigureOut">
              <a:rPr lang="en-US" smtClean="0"/>
              <a:pPr/>
              <a:t>3/5/2011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9F5F-2223-4E17-891D-6CB3C4141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D05E-9AD4-4F07-80E6-E154B15BD23A}" type="datetimeFigureOut">
              <a:rPr lang="en-US" smtClean="0"/>
              <a:pPr/>
              <a:t>3/5/2011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9F5F-2223-4E17-891D-6CB3C4141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D05E-9AD4-4F07-80E6-E154B15BD23A}" type="datetimeFigureOut">
              <a:rPr lang="en-US" smtClean="0"/>
              <a:pPr/>
              <a:t>3/5/2011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9F5F-2223-4E17-891D-6CB3C4141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D05E-9AD4-4F07-80E6-E154B15BD23A}" type="datetimeFigureOut">
              <a:rPr lang="en-US" smtClean="0"/>
              <a:pPr/>
              <a:t>3/5/2011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9F5F-2223-4E17-891D-6CB3C4141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CD05E-9AD4-4F07-80E6-E154B15BD23A}" type="datetimeFigureOut">
              <a:rPr lang="en-US" smtClean="0"/>
              <a:pPr/>
              <a:t>3/5/2011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09F5F-2223-4E17-891D-6CB3C4141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JOSEPH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HIS BROTHERS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Joseph -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6019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Was sold by his brothers into slavery in Egypt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Consequences of favoritism in the family</a:t>
            </a:r>
          </a:p>
          <a:p>
            <a:r>
              <a:rPr lang="en-US" dirty="0" smtClean="0"/>
              <a:t>He was a good steward and earned respect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Honesty, kindness, hard work </a:t>
            </a:r>
            <a:r>
              <a:rPr lang="en-US" b="1" dirty="0" smtClean="0">
                <a:solidFill>
                  <a:srgbClr val="FF00FF"/>
                </a:solidFill>
              </a:rPr>
              <a:t>Prov. 3:4</a:t>
            </a:r>
          </a:p>
          <a:p>
            <a:r>
              <a:rPr lang="en-US" dirty="0" smtClean="0"/>
              <a:t>He did not yield to temptation to commit adultery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Avoid being alone with the opposite sex</a:t>
            </a:r>
          </a:p>
          <a:p>
            <a:r>
              <a:rPr lang="en-US" dirty="0" smtClean="0"/>
              <a:t>Thus he was </a:t>
            </a:r>
            <a:r>
              <a:rPr lang="en-US" b="1" dirty="0" smtClean="0">
                <a:solidFill>
                  <a:srgbClr val="00B0F0"/>
                </a:solidFill>
              </a:rPr>
              <a:t>falsely</a:t>
            </a:r>
            <a:r>
              <a:rPr lang="en-US" dirty="0" smtClean="0"/>
              <a:t> accused and imprisoned</a:t>
            </a:r>
          </a:p>
          <a:p>
            <a:r>
              <a:rPr lang="en-US" dirty="0" smtClean="0"/>
              <a:t>He earned respect and trust in prison</a:t>
            </a:r>
          </a:p>
          <a:p>
            <a:r>
              <a:rPr lang="en-US" dirty="0" smtClean="0"/>
              <a:t>He interpreted dreams for the royal baker and butler, which happened exactly as he said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Revelation comes from God; give Him glory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Joseph -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Pharaoh had dreams &amp; he interpreted them</a:t>
            </a:r>
          </a:p>
          <a:p>
            <a:r>
              <a:rPr lang="en-US" dirty="0" smtClean="0"/>
              <a:t>He became Pharaoh’s royal vizier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All things work together for good </a:t>
            </a:r>
            <a:r>
              <a:rPr lang="en-US" b="1" dirty="0" smtClean="0">
                <a:solidFill>
                  <a:srgbClr val="FF00FF"/>
                </a:solidFill>
              </a:rPr>
              <a:t>Romans 8:28</a:t>
            </a:r>
          </a:p>
          <a:p>
            <a:r>
              <a:rPr lang="en-US" dirty="0" smtClean="0"/>
              <a:t>His brothers came to Egypt for grain</a:t>
            </a:r>
          </a:p>
          <a:p>
            <a:r>
              <a:rPr lang="en-US" dirty="0" smtClean="0"/>
              <a:t>He </a:t>
            </a:r>
            <a:r>
              <a:rPr lang="en-US" b="1" dirty="0" smtClean="0">
                <a:solidFill>
                  <a:srgbClr val="00B0F0"/>
                </a:solidFill>
              </a:rPr>
              <a:t>tested </a:t>
            </a:r>
            <a:r>
              <a:rPr lang="en-US" dirty="0" smtClean="0"/>
              <a:t>their</a:t>
            </a:r>
            <a:r>
              <a:rPr lang="en-US" b="1" dirty="0" smtClean="0">
                <a:solidFill>
                  <a:srgbClr val="00B0F0"/>
                </a:solidFill>
              </a:rPr>
              <a:t> character </a:t>
            </a:r>
            <a:r>
              <a:rPr lang="en-US" dirty="0" smtClean="0"/>
              <a:t>in several ways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People can change </a:t>
            </a:r>
            <a:r>
              <a:rPr lang="en-US" b="1" dirty="0" smtClean="0">
                <a:solidFill>
                  <a:srgbClr val="FF00FF"/>
                </a:solidFill>
              </a:rPr>
              <a:t>Romans 12:2; 1 Cor. 6:9-11</a:t>
            </a:r>
          </a:p>
          <a:p>
            <a:r>
              <a:rPr lang="en-US" dirty="0" smtClean="0"/>
              <a:t>He revealed himself to them and invited the family to live in Egypt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We must for forgive others </a:t>
            </a:r>
            <a:r>
              <a:rPr lang="en-US" b="1" dirty="0" smtClean="0">
                <a:solidFill>
                  <a:srgbClr val="FF00FF"/>
                </a:solidFill>
              </a:rPr>
              <a:t>Mark 11:25-26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We must forgive ourselves </a:t>
            </a:r>
            <a:r>
              <a:rPr lang="en-US" b="1" dirty="0" smtClean="0">
                <a:solidFill>
                  <a:srgbClr val="FF00FF"/>
                </a:solidFill>
              </a:rPr>
              <a:t>1 John 4:16; 1:8-10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Joseph, Part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Given the land of Goshen; </a:t>
            </a:r>
            <a:r>
              <a:rPr lang="en-US" b="1" dirty="0" smtClean="0">
                <a:solidFill>
                  <a:srgbClr val="00B0F0"/>
                </a:solidFill>
              </a:rPr>
              <a:t>told</a:t>
            </a:r>
            <a:r>
              <a:rPr lang="en-US" dirty="0" smtClean="0"/>
              <a:t> the </a:t>
            </a:r>
            <a:r>
              <a:rPr lang="en-US" b="1" dirty="0" smtClean="0">
                <a:solidFill>
                  <a:srgbClr val="00B0F0"/>
                </a:solidFill>
              </a:rPr>
              <a:t>truth</a:t>
            </a:r>
            <a:r>
              <a:rPr lang="en-US" dirty="0" smtClean="0"/>
              <a:t> about their occupation </a:t>
            </a:r>
            <a:r>
              <a:rPr lang="en-US" b="1" dirty="0" smtClean="0">
                <a:solidFill>
                  <a:srgbClr val="FF00FF"/>
                </a:solidFill>
              </a:rPr>
              <a:t>Gen. 46:31-47:6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Honesty is the best policy </a:t>
            </a:r>
            <a:r>
              <a:rPr lang="en-US" b="1" dirty="0" smtClean="0">
                <a:solidFill>
                  <a:srgbClr val="FF00FF"/>
                </a:solidFill>
              </a:rPr>
              <a:t>Rev. 21:8</a:t>
            </a:r>
          </a:p>
          <a:p>
            <a:r>
              <a:rPr lang="en-US" dirty="0" smtClean="0"/>
              <a:t>Jacob </a:t>
            </a:r>
            <a:r>
              <a:rPr lang="en-US" b="1" dirty="0" smtClean="0">
                <a:solidFill>
                  <a:srgbClr val="00B0F0"/>
                </a:solidFill>
              </a:rPr>
              <a:t>blessed</a:t>
            </a:r>
            <a:r>
              <a:rPr lang="en-US" dirty="0" smtClean="0"/>
              <a:t> Pharaoh </a:t>
            </a:r>
            <a:r>
              <a:rPr lang="en-US" b="1" dirty="0" smtClean="0">
                <a:solidFill>
                  <a:srgbClr val="FF00FF"/>
                </a:solidFill>
              </a:rPr>
              <a:t>Gen. 47:10 ; Heb. 7:7</a:t>
            </a:r>
          </a:p>
          <a:p>
            <a:r>
              <a:rPr lang="en-US" dirty="0" smtClean="0"/>
              <a:t>Jacob blesses Joseph’s sons </a:t>
            </a:r>
            <a:r>
              <a:rPr lang="en-US" b="1" dirty="0" smtClean="0">
                <a:solidFill>
                  <a:srgbClr val="FF00FF"/>
                </a:solidFill>
              </a:rPr>
              <a:t>Gen. 48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God exceeds our expectations </a:t>
            </a:r>
            <a:r>
              <a:rPr lang="en-US" b="1" dirty="0" smtClean="0">
                <a:solidFill>
                  <a:srgbClr val="FF00FF"/>
                </a:solidFill>
              </a:rPr>
              <a:t>Ephesians 3:20</a:t>
            </a:r>
          </a:p>
          <a:p>
            <a:r>
              <a:rPr lang="en-US" dirty="0" smtClean="0"/>
              <a:t>Brothers claim Jacob asked them to ask Joseph to forgive them </a:t>
            </a:r>
            <a:r>
              <a:rPr lang="en-US" b="1" dirty="0" smtClean="0">
                <a:solidFill>
                  <a:srgbClr val="FF00FF"/>
                </a:solidFill>
              </a:rPr>
              <a:t>Gen. 50:15-21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God forgives </a:t>
            </a:r>
            <a:r>
              <a:rPr lang="en-US" b="1" dirty="0" smtClean="0">
                <a:solidFill>
                  <a:srgbClr val="FF00FF"/>
                </a:solidFill>
              </a:rPr>
              <a:t>Mark 2:5-11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Prepared</a:t>
            </a:r>
            <a:r>
              <a:rPr lang="en-US" dirty="0" smtClean="0"/>
              <a:t> for </a:t>
            </a:r>
            <a:r>
              <a:rPr lang="en-US" b="1" dirty="0" smtClean="0">
                <a:solidFill>
                  <a:srgbClr val="00B0F0"/>
                </a:solidFill>
              </a:rPr>
              <a:t>future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Gen. 50:22-25 Heb. 11:22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</TotalTime>
  <Words>246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JOSEPH</vt:lpstr>
      <vt:lpstr>Joseph - Review</vt:lpstr>
      <vt:lpstr>Joseph - Review</vt:lpstr>
      <vt:lpstr>Joseph, Part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JOSEPH</dc:title>
  <dc:creator>James Hamilton</dc:creator>
  <cp:lastModifiedBy>James Hamilton</cp:lastModifiedBy>
  <cp:revision>10</cp:revision>
  <dcterms:created xsi:type="dcterms:W3CDTF">2011-03-02T00:05:02Z</dcterms:created>
  <dcterms:modified xsi:type="dcterms:W3CDTF">2011-03-06T01:03:40Z</dcterms:modified>
</cp:coreProperties>
</file>