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B115-4B6E-4522-AEAE-44C54846313D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BDDD-B305-4E25-9419-134204139E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B115-4B6E-4522-AEAE-44C54846313D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BDDD-B305-4E25-9419-134204139E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B115-4B6E-4522-AEAE-44C54846313D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BDDD-B305-4E25-9419-134204139E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B115-4B6E-4522-AEAE-44C54846313D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BDDD-B305-4E25-9419-134204139E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B115-4B6E-4522-AEAE-44C54846313D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BDDD-B305-4E25-9419-134204139E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B115-4B6E-4522-AEAE-44C54846313D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BDDD-B305-4E25-9419-134204139E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B115-4B6E-4522-AEAE-44C54846313D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BDDD-B305-4E25-9419-134204139E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B115-4B6E-4522-AEAE-44C54846313D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BDDD-B305-4E25-9419-134204139E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B115-4B6E-4522-AEAE-44C54846313D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BDDD-B305-4E25-9419-134204139E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B115-4B6E-4522-AEAE-44C54846313D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BDDD-B305-4E25-9419-134204139E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9B115-4B6E-4522-AEAE-44C54846313D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49BDDD-B305-4E25-9419-134204139E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9B115-4B6E-4522-AEAE-44C54846313D}" type="datetimeFigureOut">
              <a:rPr lang="en-US" smtClean="0"/>
              <a:t>2/11/2011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9BDDD-B305-4E25-9419-134204139E5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JESUS IS MY EXAMPLE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FOR MY EMOTIONS</a:t>
            </a:r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/>
              <a:t>The Emotions of 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867400"/>
          </a:xfrm>
        </p:spPr>
        <p:txBody>
          <a:bodyPr/>
          <a:lstStyle/>
          <a:p>
            <a:r>
              <a:rPr lang="en-US" dirty="0" smtClean="0"/>
              <a:t>Jesus is sympathetic to our struggles </a:t>
            </a:r>
            <a:r>
              <a:rPr lang="en-US" b="1" dirty="0" smtClean="0">
                <a:solidFill>
                  <a:srgbClr val="FF00FF"/>
                </a:solidFill>
              </a:rPr>
              <a:t>Heb. 4:15</a:t>
            </a:r>
          </a:p>
          <a:p>
            <a:r>
              <a:rPr lang="en-US" dirty="0" smtClean="0"/>
              <a:t>He is our </a:t>
            </a:r>
            <a:r>
              <a:rPr lang="en-US" b="1" dirty="0" smtClean="0">
                <a:solidFill>
                  <a:srgbClr val="FF00FF"/>
                </a:solidFill>
              </a:rPr>
              <a:t>perfect example </a:t>
            </a:r>
            <a:r>
              <a:rPr lang="en-US" dirty="0" smtClean="0"/>
              <a:t>for living, talking, thinking, and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</a:rPr>
              <a:t>feeling</a:t>
            </a:r>
            <a:r>
              <a:rPr lang="en-US" b="1" dirty="0" smtClean="0">
                <a:solidFill>
                  <a:srgbClr val="FF00FF"/>
                </a:solidFill>
              </a:rPr>
              <a:t> 1 Peter 2:21</a:t>
            </a:r>
          </a:p>
          <a:p>
            <a:pPr marL="0" indent="0" algn="ctr">
              <a:spcBef>
                <a:spcPts val="600"/>
              </a:spcBef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Anger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John 2:13-17 </a:t>
            </a:r>
            <a:r>
              <a:rPr lang="en-US" dirty="0" smtClean="0"/>
              <a:t>deliberate, with purpose </a:t>
            </a:r>
            <a:r>
              <a:rPr lang="en-US" b="1" dirty="0" smtClean="0">
                <a:solidFill>
                  <a:srgbClr val="FF00FF"/>
                </a:solidFill>
              </a:rPr>
              <a:t>James 1:19-20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Mark 3:1-6 </a:t>
            </a:r>
            <a:r>
              <a:rPr lang="en-US" dirty="0" smtClean="0"/>
              <a:t>tempered with grief</a:t>
            </a:r>
            <a:endParaRPr lang="en-US" dirty="0"/>
          </a:p>
          <a:p>
            <a:r>
              <a:rPr lang="en-US" b="1" dirty="0" smtClean="0">
                <a:solidFill>
                  <a:srgbClr val="FF00FF"/>
                </a:solidFill>
              </a:rPr>
              <a:t>Mark 10:13-16 </a:t>
            </a:r>
            <a:r>
              <a:rPr lang="en-US" b="1" dirty="0" smtClean="0">
                <a:solidFill>
                  <a:srgbClr val="00B0F0"/>
                </a:solidFill>
              </a:rPr>
              <a:t>greatly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  <a:r>
              <a:rPr lang="en-US" dirty="0" smtClean="0"/>
              <a:t>displeased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Jesus never expressed anger when He was mistreated </a:t>
            </a:r>
            <a:r>
              <a:rPr lang="en-US" b="1" dirty="0" smtClean="0">
                <a:solidFill>
                  <a:srgbClr val="FF00FF"/>
                </a:solidFill>
              </a:rPr>
              <a:t>Luke 23:34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b="1" dirty="0" smtClean="0"/>
              <a:t>The Emotions of Jesus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82000" cy="59436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Sorrow</a:t>
            </a:r>
            <a:r>
              <a:rPr lang="en-US" b="1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John 11:35 </a:t>
            </a:r>
            <a:r>
              <a:rPr lang="en-US" dirty="0" smtClean="0">
                <a:solidFill>
                  <a:srgbClr val="FFFF00"/>
                </a:solidFill>
              </a:rPr>
              <a:t>Jesus wept </a:t>
            </a:r>
            <a:r>
              <a:rPr lang="en-US" b="1" dirty="0" smtClean="0">
                <a:solidFill>
                  <a:srgbClr val="FF00FF"/>
                </a:solidFill>
              </a:rPr>
              <a:t>1 Thess. 4:13-18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Luke 19:41-44 </a:t>
            </a:r>
            <a:r>
              <a:rPr lang="en-US" dirty="0" smtClean="0"/>
              <a:t>wept over Jerusalem’s sins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Heb. 5:7-9 </a:t>
            </a:r>
            <a:r>
              <a:rPr lang="en-US" dirty="0" smtClean="0"/>
              <a:t>punishment for our sins </a:t>
            </a:r>
            <a:r>
              <a:rPr lang="en-US" b="1" dirty="0" smtClean="0">
                <a:solidFill>
                  <a:srgbClr val="FF00FF"/>
                </a:solidFill>
              </a:rPr>
              <a:t>Is. 53:6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rgbClr val="00B0F0"/>
                </a:solidFill>
              </a:rPr>
              <a:t>Joy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</a:p>
          <a:p>
            <a:pPr>
              <a:spcBef>
                <a:spcPts val="0"/>
              </a:spcBef>
            </a:pPr>
            <a:r>
              <a:rPr lang="en-US" b="1" dirty="0" smtClean="0">
                <a:solidFill>
                  <a:srgbClr val="FF00FF"/>
                </a:solidFill>
              </a:rPr>
              <a:t>Luke 10:17-23 </a:t>
            </a:r>
            <a:r>
              <a:rPr lang="en-US" dirty="0" smtClean="0">
                <a:solidFill>
                  <a:srgbClr val="FFFF00"/>
                </a:solidFill>
              </a:rPr>
              <a:t>names written in heaven </a:t>
            </a:r>
            <a:r>
              <a:rPr lang="en-US" b="1" dirty="0" smtClean="0">
                <a:solidFill>
                  <a:srgbClr val="FF00FF"/>
                </a:solidFill>
              </a:rPr>
              <a:t>v.20</a:t>
            </a:r>
          </a:p>
          <a:p>
            <a:r>
              <a:rPr lang="en-US" dirty="0" smtClean="0"/>
              <a:t>God is glorified </a:t>
            </a:r>
            <a:r>
              <a:rPr lang="en-US" b="1" dirty="0" smtClean="0">
                <a:solidFill>
                  <a:srgbClr val="FF00FF"/>
                </a:solidFill>
              </a:rPr>
              <a:t>v.21-23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John 15:9-11 </a:t>
            </a:r>
            <a:r>
              <a:rPr lang="en-US" dirty="0" smtClean="0">
                <a:solidFill>
                  <a:srgbClr val="FFFF00"/>
                </a:solidFill>
              </a:rPr>
              <a:t>my joy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b="1" dirty="0" smtClean="0">
                <a:solidFill>
                  <a:srgbClr val="FF00FF"/>
                </a:solidFill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FFFF00"/>
                </a:solidFill>
                <a:sym typeface="Wingdings" pitchFamily="2" charset="2"/>
              </a:rPr>
              <a:t>your joy may be </a:t>
            </a:r>
            <a:r>
              <a:rPr lang="en-US" b="1" dirty="0" smtClean="0">
                <a:solidFill>
                  <a:srgbClr val="00B0F0"/>
                </a:solidFill>
                <a:sym typeface="Wingdings" pitchFamily="2" charset="2"/>
              </a:rPr>
              <a:t>full</a:t>
            </a:r>
            <a:r>
              <a:rPr lang="en-US" b="1" dirty="0" smtClean="0">
                <a:solidFill>
                  <a:srgbClr val="FF00FF"/>
                </a:solidFill>
              </a:rPr>
              <a:t> </a:t>
            </a:r>
          </a:p>
          <a:p>
            <a:r>
              <a:rPr lang="en-US" b="1" dirty="0" smtClean="0">
                <a:solidFill>
                  <a:srgbClr val="FF00FF"/>
                </a:solidFill>
              </a:rPr>
              <a:t>John 16:33, Heb. 12:1-2, Acts 2:22-28</a:t>
            </a:r>
          </a:p>
          <a:p>
            <a:r>
              <a:rPr lang="en-US" dirty="0" smtClean="0">
                <a:solidFill>
                  <a:srgbClr val="00FF00"/>
                </a:solidFill>
              </a:rPr>
              <a:t>Follow in His footsteps </a:t>
            </a:r>
            <a:r>
              <a:rPr lang="en-US" b="1" dirty="0" smtClean="0">
                <a:solidFill>
                  <a:srgbClr val="FF00FF"/>
                </a:solidFill>
              </a:rPr>
              <a:t>Psalm 126</a:t>
            </a:r>
            <a:endParaRPr lang="en-US" b="1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131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JESUS IS MY EXAMPLE</vt:lpstr>
      <vt:lpstr>The Emotions of Jesus</vt:lpstr>
      <vt:lpstr>The Emotions of Jesus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IS MY EXAMPLE</dc:title>
  <dc:creator>James Hamilton</dc:creator>
  <cp:lastModifiedBy>James Hamilton</cp:lastModifiedBy>
  <cp:revision>13</cp:revision>
  <dcterms:created xsi:type="dcterms:W3CDTF">2011-02-11T19:02:01Z</dcterms:created>
  <dcterms:modified xsi:type="dcterms:W3CDTF">2011-02-11T22:19:46Z</dcterms:modified>
</cp:coreProperties>
</file>