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FF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042DA-83EC-4BAB-AE06-BA42886B0606}" type="datetimeFigureOut">
              <a:rPr lang="en-US" smtClean="0"/>
              <a:t>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12D34-3BEC-4772-89F0-A2E78AF72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042DA-83EC-4BAB-AE06-BA42886B0606}" type="datetimeFigureOut">
              <a:rPr lang="en-US" smtClean="0"/>
              <a:t>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12D34-3BEC-4772-89F0-A2E78AF72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042DA-83EC-4BAB-AE06-BA42886B0606}" type="datetimeFigureOut">
              <a:rPr lang="en-US" smtClean="0"/>
              <a:t>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12D34-3BEC-4772-89F0-A2E78AF72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042DA-83EC-4BAB-AE06-BA42886B0606}" type="datetimeFigureOut">
              <a:rPr lang="en-US" smtClean="0"/>
              <a:t>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12D34-3BEC-4772-89F0-A2E78AF72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042DA-83EC-4BAB-AE06-BA42886B0606}" type="datetimeFigureOut">
              <a:rPr lang="en-US" smtClean="0"/>
              <a:t>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12D34-3BEC-4772-89F0-A2E78AF72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042DA-83EC-4BAB-AE06-BA42886B0606}" type="datetimeFigureOut">
              <a:rPr lang="en-US" smtClean="0"/>
              <a:t>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12D34-3BEC-4772-89F0-A2E78AF72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042DA-83EC-4BAB-AE06-BA42886B0606}" type="datetimeFigureOut">
              <a:rPr lang="en-US" smtClean="0"/>
              <a:t>1/28/2011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12D34-3BEC-4772-89F0-A2E78AF72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042DA-83EC-4BAB-AE06-BA42886B0606}" type="datetimeFigureOut">
              <a:rPr lang="en-US" smtClean="0"/>
              <a:t>1/28/2011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12D34-3BEC-4772-89F0-A2E78AF72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042DA-83EC-4BAB-AE06-BA42886B0606}" type="datetimeFigureOut">
              <a:rPr lang="en-US" smtClean="0"/>
              <a:t>1/28/2011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12D34-3BEC-4772-89F0-A2E78AF72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042DA-83EC-4BAB-AE06-BA42886B0606}" type="datetimeFigureOut">
              <a:rPr lang="en-US" smtClean="0"/>
              <a:t>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12D34-3BEC-4772-89F0-A2E78AF72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042DA-83EC-4BAB-AE06-BA42886B0606}" type="datetimeFigureOut">
              <a:rPr lang="en-US" smtClean="0"/>
              <a:t>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12D34-3BEC-4772-89F0-A2E78AF72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042DA-83EC-4BAB-AE06-BA42886B0606}" type="datetimeFigureOut">
              <a:rPr lang="en-US" smtClean="0"/>
              <a:t>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12D34-3BEC-4772-89F0-A2E78AF72AF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JESUS IS LORD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OF MY EMOTIONS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/>
              <a:t>Jesus Is Lord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867400"/>
          </a:xfrm>
        </p:spPr>
        <p:txBody>
          <a:bodyPr/>
          <a:lstStyle/>
          <a:p>
            <a:r>
              <a:rPr lang="en-US" dirty="0" smtClean="0"/>
              <a:t>We must </a:t>
            </a:r>
            <a:r>
              <a:rPr lang="en-US" b="1" dirty="0" smtClean="0">
                <a:solidFill>
                  <a:srgbClr val="00B0F0"/>
                </a:solidFill>
              </a:rPr>
              <a:t>confess</a:t>
            </a:r>
            <a:r>
              <a:rPr lang="en-US" dirty="0" smtClean="0"/>
              <a:t> this truth </a:t>
            </a:r>
            <a:r>
              <a:rPr lang="en-US" b="1" dirty="0" smtClean="0">
                <a:solidFill>
                  <a:srgbClr val="FF00FF"/>
                </a:solidFill>
              </a:rPr>
              <a:t>Rom. 10:9</a:t>
            </a:r>
          </a:p>
          <a:p>
            <a:r>
              <a:rPr lang="en-US" dirty="0" smtClean="0"/>
              <a:t>To confess it, we must </a:t>
            </a:r>
            <a:r>
              <a:rPr lang="en-US" b="1" dirty="0" smtClean="0">
                <a:solidFill>
                  <a:srgbClr val="00B0F0"/>
                </a:solidFill>
              </a:rPr>
              <a:t>believe</a:t>
            </a:r>
            <a:r>
              <a:rPr lang="en-US" dirty="0" smtClean="0"/>
              <a:t> it </a:t>
            </a:r>
            <a:r>
              <a:rPr lang="en-US" b="1" dirty="0" smtClean="0">
                <a:solidFill>
                  <a:srgbClr val="FF00FF"/>
                </a:solidFill>
              </a:rPr>
              <a:t>Rom. 10:8</a:t>
            </a:r>
          </a:p>
          <a:p>
            <a:r>
              <a:rPr lang="en-US" dirty="0" smtClean="0"/>
              <a:t>This is necessary to be saved </a:t>
            </a:r>
            <a:r>
              <a:rPr lang="en-US" b="1" dirty="0" smtClean="0">
                <a:solidFill>
                  <a:srgbClr val="FF00FF"/>
                </a:solidFill>
              </a:rPr>
              <a:t>Rom. 10:10</a:t>
            </a:r>
          </a:p>
          <a:p>
            <a:r>
              <a:rPr lang="en-US" dirty="0" smtClean="0"/>
              <a:t>Jesus has </a:t>
            </a:r>
            <a:r>
              <a:rPr lang="en-US" b="1" dirty="0" smtClean="0">
                <a:solidFill>
                  <a:srgbClr val="00B0F0"/>
                </a:solidFill>
              </a:rPr>
              <a:t>all </a:t>
            </a:r>
            <a:r>
              <a:rPr lang="en-US" dirty="0" smtClean="0"/>
              <a:t>authority in heaven and earth </a:t>
            </a:r>
            <a:r>
              <a:rPr lang="en-US" b="1" dirty="0" smtClean="0">
                <a:solidFill>
                  <a:srgbClr val="FF00FF"/>
                </a:solidFill>
              </a:rPr>
              <a:t>Matt. 28:18</a:t>
            </a:r>
          </a:p>
          <a:p>
            <a:r>
              <a:rPr lang="en-US" dirty="0" smtClean="0"/>
              <a:t>We are to pray His will be done on earth as it is in Heaven </a:t>
            </a:r>
            <a:r>
              <a:rPr lang="en-US" b="1" dirty="0" smtClean="0">
                <a:solidFill>
                  <a:srgbClr val="FF00FF"/>
                </a:solidFill>
              </a:rPr>
              <a:t>Matt. 6:10</a:t>
            </a:r>
          </a:p>
          <a:p>
            <a:r>
              <a:rPr lang="en-US" b="1" dirty="0" smtClean="0">
                <a:solidFill>
                  <a:srgbClr val="00FF00"/>
                </a:solidFill>
              </a:rPr>
              <a:t>Place on earth where we can most influence God’s will being done is in our hearts and minds</a:t>
            </a:r>
            <a:endParaRPr lang="en-US" b="1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/>
              <a:t>Jesus Is Lord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We must bring every thought into submission under Christ </a:t>
            </a:r>
            <a:r>
              <a:rPr lang="en-US" b="1" dirty="0" smtClean="0">
                <a:solidFill>
                  <a:srgbClr val="FF00FF"/>
                </a:solidFill>
              </a:rPr>
              <a:t>2 Cor. 10:5</a:t>
            </a:r>
          </a:p>
          <a:p>
            <a:r>
              <a:rPr lang="en-US" dirty="0" smtClean="0"/>
              <a:t>What about our </a:t>
            </a:r>
            <a:r>
              <a:rPr lang="en-US" b="1" dirty="0" smtClean="0">
                <a:solidFill>
                  <a:srgbClr val="00B0F0"/>
                </a:solidFill>
              </a:rPr>
              <a:t>emotions</a:t>
            </a:r>
            <a:r>
              <a:rPr lang="en-US" dirty="0" smtClean="0"/>
              <a:t>?</a:t>
            </a:r>
          </a:p>
          <a:p>
            <a:r>
              <a:rPr lang="en-US" dirty="0" smtClean="0"/>
              <a:t>Jesus cares about our feelings </a:t>
            </a:r>
            <a:r>
              <a:rPr lang="en-US" b="1" dirty="0" smtClean="0">
                <a:solidFill>
                  <a:srgbClr val="FF00FF"/>
                </a:solidFill>
              </a:rPr>
              <a:t>John 15:11  Philippians 4:4,6, Hebrews 4:15</a:t>
            </a:r>
          </a:p>
          <a:p>
            <a:r>
              <a:rPr lang="en-US" dirty="0" smtClean="0"/>
              <a:t>He has given </a:t>
            </a:r>
            <a:r>
              <a:rPr lang="en-US" b="1" dirty="0" smtClean="0">
                <a:solidFill>
                  <a:srgbClr val="00B0F0"/>
                </a:solidFill>
              </a:rPr>
              <a:t>commands</a:t>
            </a:r>
            <a:r>
              <a:rPr lang="en-US" dirty="0" smtClean="0"/>
              <a:t> for our emotions </a:t>
            </a:r>
            <a:r>
              <a:rPr lang="en-US" b="1" dirty="0" smtClean="0">
                <a:solidFill>
                  <a:srgbClr val="FF00FF"/>
                </a:solidFill>
              </a:rPr>
              <a:t>Romans 12:9-12, James 4:9-10, Luke 6:22-23</a:t>
            </a:r>
          </a:p>
          <a:p>
            <a:r>
              <a:rPr lang="en-US" dirty="0" smtClean="0"/>
              <a:t>A matter of </a:t>
            </a:r>
            <a:r>
              <a:rPr lang="en-US" dirty="0" smtClean="0">
                <a:solidFill>
                  <a:srgbClr val="FFFF00"/>
                </a:solidFill>
              </a:rPr>
              <a:t>will</a:t>
            </a:r>
            <a:r>
              <a:rPr lang="en-US" dirty="0" smtClean="0"/>
              <a:t>:    </a:t>
            </a:r>
            <a:r>
              <a:rPr lang="en-US" b="1" dirty="0" smtClean="0">
                <a:solidFill>
                  <a:srgbClr val="00B0F0"/>
                </a:solidFill>
              </a:rPr>
              <a:t>God’s will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b="1" dirty="0" smtClean="0">
                <a:solidFill>
                  <a:srgbClr val="00FF00"/>
                </a:solidFill>
              </a:rPr>
              <a:t>our will</a:t>
            </a:r>
          </a:p>
          <a:p>
            <a:r>
              <a:rPr lang="en-US" dirty="0" smtClean="0"/>
              <a:t>Can we really </a:t>
            </a:r>
            <a:r>
              <a:rPr lang="en-US" b="1" dirty="0" smtClean="0">
                <a:solidFill>
                  <a:srgbClr val="00B0F0"/>
                </a:solidFill>
              </a:rPr>
              <a:t>control </a:t>
            </a:r>
            <a:r>
              <a:rPr lang="en-US" dirty="0" smtClean="0"/>
              <a:t>our </a:t>
            </a:r>
            <a:r>
              <a:rPr lang="en-US" b="1" dirty="0" smtClean="0">
                <a:solidFill>
                  <a:srgbClr val="00B0F0"/>
                </a:solidFill>
              </a:rPr>
              <a:t>emotions</a:t>
            </a:r>
            <a:r>
              <a:rPr lang="en-US" dirty="0" smtClean="0"/>
              <a:t>? 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00FF00"/>
                </a:solidFill>
              </a:rPr>
              <a:t>Yes</a:t>
            </a:r>
            <a:r>
              <a:rPr lang="en-US" dirty="0" smtClean="0"/>
              <a:t> </a:t>
            </a:r>
            <a:endParaRPr lang="en-US" b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/>
              <a:t>Jesus Is Lord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We must bring every thought into submission under Christ </a:t>
            </a:r>
            <a:r>
              <a:rPr lang="en-US" b="1" dirty="0" smtClean="0">
                <a:solidFill>
                  <a:srgbClr val="FF00FF"/>
                </a:solidFill>
              </a:rPr>
              <a:t>2 Cor. 10:5</a:t>
            </a:r>
          </a:p>
          <a:p>
            <a:r>
              <a:rPr lang="en-US" dirty="0" smtClean="0"/>
              <a:t>What about our </a:t>
            </a:r>
            <a:r>
              <a:rPr lang="en-US" b="1" dirty="0" smtClean="0">
                <a:solidFill>
                  <a:srgbClr val="00B0F0"/>
                </a:solidFill>
              </a:rPr>
              <a:t>emotions</a:t>
            </a:r>
            <a:r>
              <a:rPr lang="en-US" dirty="0" smtClean="0"/>
              <a:t>?</a:t>
            </a:r>
          </a:p>
          <a:p>
            <a:r>
              <a:rPr lang="en-US" dirty="0" smtClean="0"/>
              <a:t>Jesus cares about our feelings </a:t>
            </a:r>
            <a:r>
              <a:rPr lang="en-US" b="1" dirty="0" smtClean="0">
                <a:solidFill>
                  <a:srgbClr val="FF00FF"/>
                </a:solidFill>
              </a:rPr>
              <a:t>John 15:11  Philippians 4:4,6, Hebrews 4:15</a:t>
            </a:r>
          </a:p>
          <a:p>
            <a:r>
              <a:rPr lang="en-US" dirty="0" smtClean="0"/>
              <a:t>He has given </a:t>
            </a:r>
            <a:r>
              <a:rPr lang="en-US" b="1" dirty="0" smtClean="0">
                <a:solidFill>
                  <a:srgbClr val="00B0F0"/>
                </a:solidFill>
              </a:rPr>
              <a:t>commands</a:t>
            </a:r>
            <a:r>
              <a:rPr lang="en-US" dirty="0" smtClean="0"/>
              <a:t> for our emotions </a:t>
            </a:r>
            <a:r>
              <a:rPr lang="en-US" b="1" dirty="0" smtClean="0">
                <a:solidFill>
                  <a:srgbClr val="FF00FF"/>
                </a:solidFill>
              </a:rPr>
              <a:t>Romans 12:9-12, James 4:9-10, Luke 6:22-23</a:t>
            </a:r>
          </a:p>
          <a:p>
            <a:r>
              <a:rPr lang="en-US" dirty="0" smtClean="0"/>
              <a:t>A matter of </a:t>
            </a:r>
            <a:r>
              <a:rPr lang="en-US" dirty="0" smtClean="0">
                <a:solidFill>
                  <a:srgbClr val="FFFF00"/>
                </a:solidFill>
              </a:rPr>
              <a:t>will</a:t>
            </a:r>
            <a:r>
              <a:rPr lang="en-US" dirty="0" smtClean="0"/>
              <a:t>:    </a:t>
            </a:r>
            <a:r>
              <a:rPr lang="en-US" b="1" dirty="0" smtClean="0">
                <a:solidFill>
                  <a:srgbClr val="00B0F0"/>
                </a:solidFill>
              </a:rPr>
              <a:t>God’s will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b="1" dirty="0" smtClean="0">
                <a:solidFill>
                  <a:srgbClr val="00FF00"/>
                </a:solidFill>
              </a:rPr>
              <a:t>our will</a:t>
            </a:r>
          </a:p>
          <a:p>
            <a:r>
              <a:rPr lang="en-US" dirty="0" smtClean="0"/>
              <a:t>Can we really </a:t>
            </a:r>
            <a:r>
              <a:rPr lang="en-US" b="1" dirty="0" smtClean="0">
                <a:solidFill>
                  <a:srgbClr val="00B0F0"/>
                </a:solidFill>
              </a:rPr>
              <a:t>control </a:t>
            </a:r>
            <a:r>
              <a:rPr lang="en-US" dirty="0" smtClean="0"/>
              <a:t>our </a:t>
            </a:r>
            <a:r>
              <a:rPr lang="en-US" b="1" dirty="0" smtClean="0">
                <a:solidFill>
                  <a:srgbClr val="00B0F0"/>
                </a:solidFill>
              </a:rPr>
              <a:t>emotions</a:t>
            </a:r>
            <a:r>
              <a:rPr lang="en-US" dirty="0" smtClean="0"/>
              <a:t>? 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00FF00"/>
                </a:solidFill>
              </a:rPr>
              <a:t>Yes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FF3300"/>
                </a:solidFill>
              </a:rPr>
              <a:t>no</a:t>
            </a:r>
            <a:endParaRPr lang="en-US" b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/>
              <a:t>You Can Obey Jesus!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867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solidFill>
                  <a:srgbClr val="FF00FF"/>
                </a:solidFill>
              </a:rPr>
              <a:t>1 Corinthians 10:12-13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Therefore let him who thinks he stands take heed lest he fall. No temptation has overtaken you except such as is common to man; but God is faithful, who will not allow you to be tempted beyond what </a:t>
            </a:r>
            <a:r>
              <a:rPr lang="en-US" b="1" dirty="0" smtClean="0">
                <a:solidFill>
                  <a:srgbClr val="00B0F0"/>
                </a:solidFill>
              </a:rPr>
              <a:t>you are able</a:t>
            </a:r>
            <a:r>
              <a:rPr lang="en-US" dirty="0" smtClean="0">
                <a:solidFill>
                  <a:srgbClr val="FFFF00"/>
                </a:solidFill>
              </a:rPr>
              <a:t>, but with the temptation will also make the way of escape, that </a:t>
            </a:r>
            <a:r>
              <a:rPr lang="en-US" b="1" dirty="0" smtClean="0">
                <a:solidFill>
                  <a:srgbClr val="00B0F0"/>
                </a:solidFill>
              </a:rPr>
              <a:t>you may be able </a:t>
            </a:r>
            <a:r>
              <a:rPr lang="en-US" dirty="0" smtClean="0">
                <a:solidFill>
                  <a:srgbClr val="FFFF00"/>
                </a:solidFill>
              </a:rPr>
              <a:t>to bear it. </a:t>
            </a:r>
          </a:p>
          <a:p>
            <a:r>
              <a:rPr lang="en-US" dirty="0" smtClean="0"/>
              <a:t>His commands are not burdensome </a:t>
            </a:r>
            <a:r>
              <a:rPr lang="en-US" b="1" dirty="0" smtClean="0">
                <a:solidFill>
                  <a:srgbClr val="FF00FF"/>
                </a:solidFill>
              </a:rPr>
              <a:t>1 John 5:3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Loving God </a:t>
            </a:r>
            <a:r>
              <a:rPr lang="en-US" dirty="0" smtClean="0"/>
              <a:t>is the necessary condition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Indications That Emotions Aren’t Controlled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791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FF"/>
                </a:solidFill>
              </a:rPr>
              <a:t>Jonah 4:1-11 </a:t>
            </a:r>
            <a:r>
              <a:rPr lang="en-US" dirty="0" smtClean="0"/>
              <a:t>who </a:t>
            </a:r>
            <a:r>
              <a:rPr lang="en-US" b="1" dirty="0" smtClean="0">
                <a:solidFill>
                  <a:srgbClr val="00B0F0"/>
                </a:solidFill>
              </a:rPr>
              <a:t>chooses</a:t>
            </a:r>
            <a:r>
              <a:rPr lang="en-US" dirty="0" smtClean="0"/>
              <a:t> to be angry?</a:t>
            </a:r>
          </a:p>
          <a:p>
            <a:r>
              <a:rPr lang="en-US" dirty="0" smtClean="0"/>
              <a:t>May be a </a:t>
            </a:r>
            <a:r>
              <a:rPr lang="en-US" b="1" dirty="0" smtClean="0">
                <a:solidFill>
                  <a:srgbClr val="00B0F0"/>
                </a:solidFill>
              </a:rPr>
              <a:t>reason </a:t>
            </a:r>
            <a:r>
              <a:rPr lang="en-US" dirty="0" smtClean="0"/>
              <a:t>to be angry </a:t>
            </a:r>
            <a:r>
              <a:rPr lang="en-US" b="1" dirty="0" smtClean="0">
                <a:solidFill>
                  <a:srgbClr val="FF00FF"/>
                </a:solidFill>
              </a:rPr>
              <a:t>Psalm 119:104, Ephesians 4:26-27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Proverbs 6:32-35 </a:t>
            </a:r>
            <a:r>
              <a:rPr lang="en-US" dirty="0" smtClean="0"/>
              <a:t>implacable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dirty="0" smtClean="0"/>
              <a:t>jealousy is expected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1 Thess. 4:13 </a:t>
            </a:r>
            <a:r>
              <a:rPr lang="en-US" dirty="0" smtClean="0"/>
              <a:t>who wants to mourn?</a:t>
            </a:r>
          </a:p>
          <a:p>
            <a:r>
              <a:rPr lang="en-US" dirty="0" smtClean="0"/>
              <a:t>Not as those who have no hope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Comfort with these words </a:t>
            </a:r>
            <a:r>
              <a:rPr lang="en-US" dirty="0" smtClean="0"/>
              <a:t>(truth) </a:t>
            </a:r>
            <a:r>
              <a:rPr lang="en-US" b="1" dirty="0" smtClean="0">
                <a:solidFill>
                  <a:srgbClr val="FF00FF"/>
                </a:solidFill>
              </a:rPr>
              <a:t>v.18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Joy </a:t>
            </a:r>
            <a:r>
              <a:rPr lang="en-US" dirty="0" smtClean="0"/>
              <a:t>is</a:t>
            </a:r>
            <a:r>
              <a:rPr lang="en-US" b="1" dirty="0" smtClean="0">
                <a:solidFill>
                  <a:srgbClr val="00B0F0"/>
                </a:solidFill>
              </a:rPr>
              <a:t> fruit</a:t>
            </a:r>
            <a:r>
              <a:rPr lang="en-US" dirty="0" smtClean="0"/>
              <a:t> of the Spirit </a:t>
            </a:r>
            <a:r>
              <a:rPr lang="en-US" b="1" dirty="0" smtClean="0">
                <a:solidFill>
                  <a:srgbClr val="FF00FF"/>
                </a:solidFill>
              </a:rPr>
              <a:t>Galatians 5:22</a:t>
            </a:r>
          </a:p>
          <a:p>
            <a:endParaRPr lang="en-US" b="1" dirty="0" smtClean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Jesus is Lord of My Heart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382000" cy="6096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solidFill>
                  <a:srgbClr val="FF00FF"/>
                </a:solidFill>
              </a:rPr>
              <a:t>1 Peter 3:15</a:t>
            </a:r>
          </a:p>
          <a:p>
            <a:r>
              <a:rPr lang="en-US" dirty="0" smtClean="0"/>
              <a:t>Perspective produces </a:t>
            </a:r>
            <a:r>
              <a:rPr lang="en-US" b="1" dirty="0" smtClean="0">
                <a:solidFill>
                  <a:srgbClr val="00B0F0"/>
                </a:solidFill>
              </a:rPr>
              <a:t>reasons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dirty="0" smtClean="0"/>
              <a:t>for rejoicing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Luke 6:22-23; 2 Cor. 3:16-18</a:t>
            </a:r>
          </a:p>
          <a:p>
            <a:r>
              <a:rPr lang="en-US" dirty="0" smtClean="0"/>
              <a:t>What </a:t>
            </a:r>
            <a:r>
              <a:rPr lang="en-US" b="1" dirty="0" smtClean="0">
                <a:solidFill>
                  <a:srgbClr val="00B0F0"/>
                </a:solidFill>
              </a:rPr>
              <a:t>thoughts</a:t>
            </a:r>
            <a:r>
              <a:rPr lang="en-US" dirty="0" smtClean="0"/>
              <a:t> are attached to your feelings?</a:t>
            </a:r>
          </a:p>
          <a:p>
            <a:r>
              <a:rPr lang="en-US" dirty="0" smtClean="0"/>
              <a:t>If thoughts incorrect, feelings will be, too </a:t>
            </a:r>
          </a:p>
          <a:p>
            <a:r>
              <a:rPr lang="en-US" dirty="0" smtClean="0"/>
              <a:t>Like Cain </a:t>
            </a:r>
            <a:r>
              <a:rPr lang="en-US" b="1" dirty="0" smtClean="0">
                <a:solidFill>
                  <a:srgbClr val="FF00FF"/>
                </a:solidFill>
              </a:rPr>
              <a:t>Genesis 4:5-7; 1 John 3:10-12</a:t>
            </a:r>
          </a:p>
          <a:p>
            <a:r>
              <a:rPr lang="en-US" dirty="0" smtClean="0"/>
              <a:t>If thoughts correct, feelings will be, too</a:t>
            </a:r>
          </a:p>
          <a:p>
            <a:r>
              <a:rPr lang="en-US" dirty="0" smtClean="0"/>
              <a:t>Perfect </a:t>
            </a:r>
            <a:r>
              <a:rPr lang="en-US" b="1" dirty="0" smtClean="0">
                <a:solidFill>
                  <a:srgbClr val="00B0F0"/>
                </a:solidFill>
              </a:rPr>
              <a:t>love </a:t>
            </a:r>
            <a:r>
              <a:rPr lang="en-US" dirty="0" smtClean="0"/>
              <a:t>casts out </a:t>
            </a:r>
            <a:r>
              <a:rPr lang="en-US" b="1" dirty="0" smtClean="0">
                <a:solidFill>
                  <a:srgbClr val="00B0F0"/>
                </a:solidFill>
              </a:rPr>
              <a:t>fear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1 John 4:18</a:t>
            </a:r>
          </a:p>
          <a:p>
            <a:r>
              <a:rPr lang="en-US" dirty="0" smtClean="0"/>
              <a:t>Break emotional bond with world </a:t>
            </a:r>
            <a:r>
              <a:rPr lang="en-US" b="1" dirty="0" smtClean="0">
                <a:solidFill>
                  <a:srgbClr val="FF00FF"/>
                </a:solidFill>
              </a:rPr>
              <a:t>1 John 2:15</a:t>
            </a:r>
            <a:endParaRPr lang="en-US" b="1" dirty="0" smtClean="0">
              <a:solidFill>
                <a:srgbClr val="FF00FF"/>
              </a:solidFill>
            </a:endParaRPr>
          </a:p>
          <a:p>
            <a:r>
              <a:rPr lang="en-US" dirty="0" smtClean="0"/>
              <a:t>Make emotional bond with Christ </a:t>
            </a:r>
            <a:r>
              <a:rPr lang="en-US" b="1" dirty="0" smtClean="0">
                <a:solidFill>
                  <a:srgbClr val="FF00FF"/>
                </a:solidFill>
              </a:rPr>
              <a:t>John 14:23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1048</TotalTime>
  <Words>447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JESUS IS LORD</vt:lpstr>
      <vt:lpstr>Jesus Is Lord</vt:lpstr>
      <vt:lpstr>Jesus Is Lord</vt:lpstr>
      <vt:lpstr>Jesus Is Lord</vt:lpstr>
      <vt:lpstr>You Can Obey Jesus!</vt:lpstr>
      <vt:lpstr>Indications That Emotions Aren’t Controlled</vt:lpstr>
      <vt:lpstr>Jesus is Lord of My Heart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IS LORD OF MY EMOTIONS</dc:title>
  <dc:creator>James Hamilton</dc:creator>
  <cp:lastModifiedBy>James Hamilton</cp:lastModifiedBy>
  <cp:revision>40</cp:revision>
  <dcterms:created xsi:type="dcterms:W3CDTF">2011-01-29T02:45:37Z</dcterms:created>
  <dcterms:modified xsi:type="dcterms:W3CDTF">2011-01-29T20:13:42Z</dcterms:modified>
</cp:coreProperties>
</file>