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F3618-808E-46A6-843E-E3CED480E70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CB2DB-F238-4B63-832F-A579240F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CB2DB-F238-4B63-832F-A579240FD2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AA32-72FA-4529-90BF-0EAB3E0D04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CB2DB-F238-4B63-832F-A579240FD2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AA32-72FA-4529-90BF-0EAB3E0D040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22DBC-AE94-482F-B7C7-9E27BF7933D7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F115-CA24-4805-BC16-2F3C6A7DE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JEREMIAH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Chapters </a:t>
            </a:r>
            <a:r>
              <a:rPr lang="en-US" b="1" dirty="0" smtClean="0">
                <a:solidFill>
                  <a:srgbClr val="FF00FF"/>
                </a:solidFill>
              </a:rPr>
              <a:t>26-52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Passages and Lessons in Jeremiah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56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33CC"/>
                </a:solidFill>
              </a:rPr>
              <a:t>26-29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dealing with false prophets 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30-31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restoration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31:15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weeping in Ramah </a:t>
            </a:r>
            <a:r>
              <a:rPr lang="en-US" b="1" dirty="0" smtClean="0">
                <a:solidFill>
                  <a:srgbClr val="FF33CC"/>
                </a:solidFill>
              </a:rPr>
              <a:t>Matt. 2:16-18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31:31-34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new covenant </a:t>
            </a:r>
            <a:r>
              <a:rPr lang="en-US" b="1" dirty="0" smtClean="0">
                <a:solidFill>
                  <a:srgbClr val="FF33CC"/>
                </a:solidFill>
              </a:rPr>
              <a:t>Hebrews 8:7-13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32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Jeremiah buys a field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33:14-26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symbolic language pointing to </a:t>
            </a:r>
            <a:r>
              <a:rPr lang="en-US" b="1" dirty="0" smtClean="0">
                <a:solidFill>
                  <a:srgbClr val="00B0F0"/>
                </a:solidFill>
              </a:rPr>
              <a:t>Christ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34:1-21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freedom </a:t>
            </a:r>
            <a:r>
              <a:rPr lang="en-US" b="1" dirty="0" smtClean="0">
                <a:solidFill>
                  <a:srgbClr val="FF00FF"/>
                </a:solidFill>
              </a:rPr>
              <a:t>Psalm 18:25-27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36:1-3, 20-32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Jehoiakim’s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penknife </a:t>
            </a:r>
            <a:r>
              <a:rPr lang="en-US" b="1" dirty="0" smtClean="0">
                <a:solidFill>
                  <a:srgbClr val="FF00FF"/>
                </a:solidFill>
              </a:rPr>
              <a:t>Deuteronomy 4:2; Rev. 22:18-19; 1 Pt. 1:22-25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37-38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Jeremiah rescued from the dungeon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b="1" dirty="0" smtClean="0"/>
              <a:t>The Ethiopian Eunuch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Jeremiah 38:7-13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was just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Was compassionate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Went to the king about it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Followed the king’s instructions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Pulled Jeremiah out of mire and death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Jeremiah 39:15-18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God rewarded his goodness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FF"/>
                </a:solidFill>
              </a:rPr>
              <a:t>Acts 8:27-39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another Ethiopian eunuch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Devout, wanted to learn and do right </a:t>
            </a:r>
            <a:r>
              <a:rPr lang="en-US" b="1" dirty="0" smtClean="0">
                <a:solidFill>
                  <a:srgbClr val="FF00FF"/>
                </a:solidFill>
              </a:rPr>
              <a:t>v. 27-36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Believed, was baptized, then rejoiced </a:t>
            </a:r>
            <a:r>
              <a:rPr lang="en-US" b="1" dirty="0" smtClean="0">
                <a:solidFill>
                  <a:srgbClr val="FF00FF"/>
                </a:solidFill>
              </a:rPr>
              <a:t>v. 37-39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/>
              <a:t>Passages and Lessons in Jeremiah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562600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39, 52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fall of Jerusalem parallels A.D. 70 fall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40-44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faithlessness in Egypt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assassination of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Gedaliah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 Kings 25:22-26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Flight to Egypt </a:t>
            </a:r>
            <a:r>
              <a:rPr lang="en-US" b="1" dirty="0" smtClean="0">
                <a:solidFill>
                  <a:srgbClr val="FF00FF"/>
                </a:solidFill>
              </a:rPr>
              <a:t>41:16-18, 42:1-22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Rejected the word </a:t>
            </a:r>
            <a:r>
              <a:rPr lang="en-US" b="1" dirty="0" smtClean="0">
                <a:solidFill>
                  <a:srgbClr val="FF00FF"/>
                </a:solidFill>
              </a:rPr>
              <a:t>43:1-7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Consequences </a:t>
            </a:r>
            <a:r>
              <a:rPr lang="en-US" b="1" dirty="0" smtClean="0">
                <a:solidFill>
                  <a:srgbClr val="FF00FF"/>
                </a:solidFill>
              </a:rPr>
              <a:t>43:8-13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Lesson not learned </a:t>
            </a:r>
            <a:r>
              <a:rPr lang="en-US" b="1" dirty="0" smtClean="0">
                <a:solidFill>
                  <a:srgbClr val="FF00FF"/>
                </a:solidFill>
              </a:rPr>
              <a:t>44:1-30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45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Baruch rewarded (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Rechabites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rewarded </a:t>
            </a:r>
            <a:r>
              <a:rPr lang="en-US" b="1" dirty="0" smtClean="0">
                <a:solidFill>
                  <a:srgbClr val="FF00FF"/>
                </a:solidFill>
              </a:rPr>
              <a:t>35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46-51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Judgment on nations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181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JEREMIAH</vt:lpstr>
      <vt:lpstr>Passages and Lessons in Jeremiah</vt:lpstr>
      <vt:lpstr>The Ethiopian Eunuch</vt:lpstr>
      <vt:lpstr>Passages and Lessons in Jeremiah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James Hamilton</dc:creator>
  <cp:lastModifiedBy>James Hamilton</cp:lastModifiedBy>
  <cp:revision>8</cp:revision>
  <dcterms:created xsi:type="dcterms:W3CDTF">2009-08-31T02:22:16Z</dcterms:created>
  <dcterms:modified xsi:type="dcterms:W3CDTF">2009-08-31T03:33:15Z</dcterms:modified>
</cp:coreProperties>
</file>