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ECD-EB51-49A8-B949-3190E56FA886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E281-B048-4BC6-923D-9D5D6A76F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ECD-EB51-49A8-B949-3190E56FA886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E281-B048-4BC6-923D-9D5D6A76F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ECD-EB51-49A8-B949-3190E56FA886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E281-B048-4BC6-923D-9D5D6A76F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ECD-EB51-49A8-B949-3190E56FA886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E281-B048-4BC6-923D-9D5D6A76F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ECD-EB51-49A8-B949-3190E56FA886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E281-B048-4BC6-923D-9D5D6A76F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ECD-EB51-49A8-B949-3190E56FA886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E281-B048-4BC6-923D-9D5D6A76F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ECD-EB51-49A8-B949-3190E56FA886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E281-B048-4BC6-923D-9D5D6A76F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ECD-EB51-49A8-B949-3190E56FA886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E281-B048-4BC6-923D-9D5D6A76F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ECD-EB51-49A8-B949-3190E56FA886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E281-B048-4BC6-923D-9D5D6A76F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ECD-EB51-49A8-B949-3190E56FA886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E281-B048-4BC6-923D-9D5D6A76F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ECD-EB51-49A8-B949-3190E56FA886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E281-B048-4BC6-923D-9D5D6A76F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0DECD-EB51-49A8-B949-3190E56FA886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2E281-B048-4BC6-923D-9D5D6A76F0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Is </a:t>
            </a:r>
            <a:r>
              <a:rPr lang="en-US" b="1" dirty="0"/>
              <a:t>i</a:t>
            </a:r>
            <a:r>
              <a:rPr lang="en-US" b="1" dirty="0" smtClean="0"/>
              <a:t>t right for you to be angry?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JONAH 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/>
              <a:t>Jonah’s Anger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715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God’s mercy </a:t>
            </a:r>
            <a:r>
              <a:rPr lang="en-US" sz="3600" b="1" dirty="0" smtClean="0">
                <a:solidFill>
                  <a:srgbClr val="C00000"/>
                </a:solidFill>
              </a:rPr>
              <a:t>angered</a:t>
            </a:r>
            <a:r>
              <a:rPr lang="en-US" sz="3600" dirty="0" smtClean="0"/>
              <a:t> Jonah </a:t>
            </a:r>
            <a:r>
              <a:rPr lang="en-US" sz="3600" b="1" dirty="0" smtClean="0">
                <a:solidFill>
                  <a:srgbClr val="FF0000"/>
                </a:solidFill>
              </a:rPr>
              <a:t>v.1</a:t>
            </a:r>
          </a:p>
          <a:p>
            <a:r>
              <a:rPr lang="en-US" sz="3600" dirty="0" smtClean="0"/>
              <a:t>Jonah acknowledges </a:t>
            </a:r>
            <a:r>
              <a:rPr lang="en-US" sz="3600" b="1" dirty="0" smtClean="0">
                <a:solidFill>
                  <a:srgbClr val="00B0F0"/>
                </a:solidFill>
              </a:rPr>
              <a:t>God’s slow anger </a:t>
            </a:r>
            <a:r>
              <a:rPr lang="en-US" sz="3600" b="1" dirty="0" smtClean="0">
                <a:solidFill>
                  <a:srgbClr val="FF0000"/>
                </a:solidFill>
              </a:rPr>
              <a:t>v.2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Blames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God</a:t>
            </a:r>
            <a:r>
              <a:rPr lang="en-US" sz="3600" dirty="0" smtClean="0"/>
              <a:t> for his 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disobedience</a:t>
            </a:r>
            <a:r>
              <a:rPr lang="en-US" sz="3600" dirty="0" smtClean="0"/>
              <a:t>!</a:t>
            </a:r>
          </a:p>
          <a:p>
            <a:r>
              <a:rPr lang="en-US" sz="3600" dirty="0" smtClean="0"/>
              <a:t>Jonah </a:t>
            </a:r>
            <a:r>
              <a:rPr lang="en-US" sz="3600" b="1" dirty="0" smtClean="0">
                <a:solidFill>
                  <a:srgbClr val="00B050"/>
                </a:solidFill>
              </a:rPr>
              <a:t>prefers</a:t>
            </a:r>
            <a:r>
              <a:rPr lang="en-US" sz="3600" b="1" dirty="0" smtClean="0"/>
              <a:t> to die </a:t>
            </a:r>
            <a:r>
              <a:rPr lang="en-US" sz="3600" b="1" dirty="0" smtClean="0">
                <a:solidFill>
                  <a:srgbClr val="FF0000"/>
                </a:solidFill>
              </a:rPr>
              <a:t>v.3</a:t>
            </a:r>
          </a:p>
          <a:p>
            <a:r>
              <a:rPr lang="en-US" sz="3600" b="1" i="1" dirty="0" smtClean="0">
                <a:solidFill>
                  <a:srgbClr val="002060"/>
                </a:solidFill>
              </a:rPr>
              <a:t>Is it right to be angry? </a:t>
            </a:r>
            <a:r>
              <a:rPr lang="en-US" sz="3600" b="1" dirty="0">
                <a:solidFill>
                  <a:srgbClr val="FF0000"/>
                </a:solidFill>
              </a:rPr>
              <a:t>v</a:t>
            </a:r>
            <a:r>
              <a:rPr lang="en-US" sz="3600" b="1" dirty="0" smtClean="0">
                <a:solidFill>
                  <a:srgbClr val="FF0000"/>
                </a:solidFill>
              </a:rPr>
              <a:t>.4</a:t>
            </a:r>
          </a:p>
          <a:p>
            <a:r>
              <a:rPr lang="en-US" sz="3600" dirty="0" smtClean="0"/>
              <a:t>No answer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God’s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lesson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v.5-11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What</a:t>
            </a:r>
            <a:r>
              <a:rPr lang="en-US" sz="3600" dirty="0" smtClean="0"/>
              <a:t> made Jonah </a:t>
            </a:r>
            <a:r>
              <a:rPr lang="en-US" sz="3600" b="1" dirty="0" smtClean="0">
                <a:solidFill>
                  <a:srgbClr val="C00000"/>
                </a:solidFill>
              </a:rPr>
              <a:t>angry</a:t>
            </a:r>
            <a:r>
              <a:rPr lang="en-US" sz="3600" dirty="0" smtClean="0"/>
              <a:t> or </a:t>
            </a:r>
            <a:r>
              <a:rPr lang="en-US" sz="3600" b="1" dirty="0" smtClean="0">
                <a:solidFill>
                  <a:srgbClr val="0070C0"/>
                </a:solidFill>
              </a:rPr>
              <a:t>happy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/>
              <a:t>M</a:t>
            </a:r>
            <a:r>
              <a:rPr lang="en-US" b="1" dirty="0" smtClean="0"/>
              <a:t>y Anger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715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What</a:t>
            </a:r>
            <a:r>
              <a:rPr lang="en-US" sz="3600" dirty="0" smtClean="0"/>
              <a:t> makes me </a:t>
            </a:r>
            <a:r>
              <a:rPr lang="en-US" sz="3600" b="1" dirty="0" smtClean="0">
                <a:solidFill>
                  <a:srgbClr val="C00000"/>
                </a:solidFill>
              </a:rPr>
              <a:t>angry</a:t>
            </a:r>
            <a:r>
              <a:rPr lang="en-US" sz="3600" dirty="0" smtClean="0"/>
              <a:t> or </a:t>
            </a:r>
            <a:r>
              <a:rPr lang="en-US" sz="3600" b="1" dirty="0" smtClean="0">
                <a:solidFill>
                  <a:srgbClr val="0070C0"/>
                </a:solidFill>
              </a:rPr>
              <a:t>happy</a:t>
            </a:r>
            <a:r>
              <a:rPr lang="en-US" sz="3600" dirty="0" smtClean="0"/>
              <a:t>?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Wrath of man 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does not produce </a:t>
            </a:r>
            <a:r>
              <a:rPr lang="en-US" sz="3600" b="1" dirty="0" smtClean="0">
                <a:solidFill>
                  <a:srgbClr val="0070C0"/>
                </a:solidFill>
              </a:rPr>
              <a:t>righteousness of </a:t>
            </a:r>
            <a:r>
              <a:rPr lang="en-US" sz="3600" b="1" dirty="0" smtClean="0">
                <a:solidFill>
                  <a:srgbClr val="00B0F0"/>
                </a:solidFill>
              </a:rPr>
              <a:t>God</a:t>
            </a:r>
            <a:r>
              <a:rPr lang="en-US" sz="3600" b="1" dirty="0" smtClean="0">
                <a:solidFill>
                  <a:srgbClr val="0070C0"/>
                </a:solidFill>
              </a:rPr>
              <a:t>  </a:t>
            </a:r>
            <a:r>
              <a:rPr lang="en-US" sz="3600" b="1" dirty="0" err="1" smtClean="0">
                <a:solidFill>
                  <a:srgbClr val="FF0000"/>
                </a:solidFill>
              </a:rPr>
              <a:t>Jm</a:t>
            </a:r>
            <a:r>
              <a:rPr lang="en-US" sz="3600" b="1" dirty="0" smtClean="0">
                <a:solidFill>
                  <a:srgbClr val="FF0000"/>
                </a:solidFill>
              </a:rPr>
              <a:t> 1:19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Hasty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Eccl 7:9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/>
              <a:t>vs.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Slow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Jonah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4:2</a:t>
            </a:r>
          </a:p>
          <a:p>
            <a:r>
              <a:rPr lang="en-US" sz="3600" b="1" dirty="0" smtClean="0"/>
              <a:t>Long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Eph. 4:27 </a:t>
            </a:r>
            <a:r>
              <a:rPr lang="en-US" sz="3600" b="1" dirty="0" smtClean="0"/>
              <a:t>vs.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Temporary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Ps. 78:38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Selfish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Jm</a:t>
            </a:r>
            <a:r>
              <a:rPr lang="en-US" sz="3600" b="1" dirty="0" smtClean="0">
                <a:solidFill>
                  <a:srgbClr val="FF0000"/>
                </a:solidFill>
              </a:rPr>
              <a:t> 3:14-16 </a:t>
            </a:r>
            <a:r>
              <a:rPr lang="en-US" sz="3600" b="1" dirty="0" smtClean="0"/>
              <a:t>vs.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Selfless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Jm</a:t>
            </a:r>
            <a:r>
              <a:rPr lang="en-US" sz="3600" b="1" dirty="0" smtClean="0">
                <a:solidFill>
                  <a:srgbClr val="FF0000"/>
                </a:solidFill>
              </a:rPr>
              <a:t> 3:17-18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Carnal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Jm</a:t>
            </a:r>
            <a:r>
              <a:rPr lang="en-US" sz="3600" b="1" dirty="0" smtClean="0">
                <a:solidFill>
                  <a:srgbClr val="FF0000"/>
                </a:solidFill>
              </a:rPr>
              <a:t> 4:1-2 </a:t>
            </a:r>
            <a:r>
              <a:rPr lang="en-US" sz="3600" b="1" dirty="0" smtClean="0"/>
              <a:t>vs.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Spiritual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Jm</a:t>
            </a:r>
            <a:r>
              <a:rPr lang="en-US" sz="3600" b="1" dirty="0" smtClean="0">
                <a:solidFill>
                  <a:srgbClr val="FF0000"/>
                </a:solidFill>
              </a:rPr>
              <a:t> 4:4-5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Hosea 11:9 Rom. 1:18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/>
              <a:t>Helpful Proverbs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715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12:16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14:17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14:29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15:1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16:32; 25:28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19:11,19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22:24-25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29:22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126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Is it right for you to be angry?</vt:lpstr>
      <vt:lpstr>Jonah’s Anger</vt:lpstr>
      <vt:lpstr>My Anger</vt:lpstr>
      <vt:lpstr>Helpful Proverbs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H</dc:creator>
  <cp:lastModifiedBy>James H</cp:lastModifiedBy>
  <cp:revision>12</cp:revision>
  <dcterms:created xsi:type="dcterms:W3CDTF">2017-02-18T21:09:12Z</dcterms:created>
  <dcterms:modified xsi:type="dcterms:W3CDTF">2017-02-19T06:27:28Z</dcterms:modified>
</cp:coreProperties>
</file>