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3/27/2016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D1048-968B-4436-8D65-0467C5BAFD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3/27/2016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88B-A998-46F0-BCCC-AF5F31306E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A188B-A998-46F0-BCCC-AF5F31306E56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3/27/2016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6A422-C3F2-4C59-9459-0205D1EC678D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8E7D9-9631-44C7-ADF1-06C6E0483B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IMPLICATIONS OF THE RESURRECTION OF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ACTS 4:33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Resurrection of Christ Teaches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00B0F0"/>
                </a:solidFill>
              </a:rPr>
              <a:t>God’s Son </a:t>
            </a:r>
            <a:r>
              <a:rPr lang="en-US" sz="3600" b="1" dirty="0" smtClean="0">
                <a:solidFill>
                  <a:srgbClr val="FF0000"/>
                </a:solidFill>
              </a:rPr>
              <a:t>Rom. 1:3-4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13:37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God’s Word </a:t>
            </a:r>
            <a:r>
              <a:rPr lang="en-US" sz="3600" dirty="0" smtClean="0"/>
              <a:t>is </a:t>
            </a:r>
            <a:r>
              <a:rPr lang="en-US" sz="3600" b="1" dirty="0" smtClean="0">
                <a:solidFill>
                  <a:srgbClr val="0070C0"/>
                </a:solidFill>
              </a:rPr>
              <a:t>true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Psalm 16:8-11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2:24-28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7030A0"/>
                </a:solidFill>
              </a:rPr>
              <a:t>King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Acts 2:29-36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First</a:t>
            </a:r>
            <a:r>
              <a:rPr lang="en-US" sz="3600" b="1" dirty="0" smtClean="0">
                <a:solidFill>
                  <a:srgbClr val="0070C0"/>
                </a:solidFill>
              </a:rPr>
              <a:t> day </a:t>
            </a:r>
            <a:r>
              <a:rPr lang="en-US" sz="3600" dirty="0" smtClean="0">
                <a:solidFill>
                  <a:srgbClr val="0070C0"/>
                </a:solidFill>
              </a:rPr>
              <a:t>of the </a:t>
            </a:r>
            <a:r>
              <a:rPr lang="en-US" sz="3600" b="1" dirty="0" smtClean="0">
                <a:solidFill>
                  <a:srgbClr val="0070C0"/>
                </a:solidFill>
              </a:rPr>
              <a:t>week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21:1,13,21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Acts 20:7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Lord’s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Supper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26:26-29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Cor. 10:16; 11:26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The Resurrection of Christ Teaches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48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We will be </a:t>
            </a:r>
            <a:r>
              <a:rPr lang="en-US" sz="3600" b="1" dirty="0" smtClean="0">
                <a:solidFill>
                  <a:srgbClr val="00B050"/>
                </a:solidFill>
              </a:rPr>
              <a:t>raised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15:20-28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John 5:27-30</a:t>
            </a:r>
          </a:p>
          <a:p>
            <a:r>
              <a:rPr lang="en-US" sz="3600" dirty="0" smtClean="0"/>
              <a:t>We will be </a:t>
            </a:r>
            <a:r>
              <a:rPr lang="en-US" sz="3600" b="1" dirty="0" smtClean="0">
                <a:solidFill>
                  <a:srgbClr val="7030A0"/>
                </a:solidFill>
              </a:rPr>
              <a:t>judged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Acts 17:30-31; Matthew 25:31-46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Baptism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Rom. 6:1-7; Colossians 2:11-13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98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IMPLICATIONS OF THE RESURRECTION OF CHRIST</vt:lpstr>
      <vt:lpstr>What The Resurrection of Christ Teaches Us</vt:lpstr>
      <vt:lpstr>What The Resurrection of Christ Teaches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THE RESURRECTION OF CHRIST</dc:title>
  <dc:creator>James</dc:creator>
  <cp:lastModifiedBy>James</cp:lastModifiedBy>
  <cp:revision>3</cp:revision>
  <dcterms:created xsi:type="dcterms:W3CDTF">2016-03-27T02:58:47Z</dcterms:created>
  <dcterms:modified xsi:type="dcterms:W3CDTF">2016-03-27T03:46:10Z</dcterms:modified>
</cp:coreProperties>
</file>