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11/15/2015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EAAB8-ACEA-4058-97DD-7E2A0A8860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11/15/2015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1016B-CA87-4408-B436-D9D2E7DBEB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1016B-CA87-4408-B436-D9D2E7DBEB17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11/15/2015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E561-8709-4828-8B28-9CB67E3B2FBB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5A7E-46B7-45F0-9D90-587C2A9D7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E561-8709-4828-8B28-9CB67E3B2FBB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5A7E-46B7-45F0-9D90-587C2A9D7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E561-8709-4828-8B28-9CB67E3B2FBB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5A7E-46B7-45F0-9D90-587C2A9D7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E561-8709-4828-8B28-9CB67E3B2FBB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5A7E-46B7-45F0-9D90-587C2A9D7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E561-8709-4828-8B28-9CB67E3B2FBB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5A7E-46B7-45F0-9D90-587C2A9D7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E561-8709-4828-8B28-9CB67E3B2FBB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5A7E-46B7-45F0-9D90-587C2A9D7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E561-8709-4828-8B28-9CB67E3B2FBB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5A7E-46B7-45F0-9D90-587C2A9D7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E561-8709-4828-8B28-9CB67E3B2FBB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5A7E-46B7-45F0-9D90-587C2A9D7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E561-8709-4828-8B28-9CB67E3B2FBB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5A7E-46B7-45F0-9D90-587C2A9D7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E561-8709-4828-8B28-9CB67E3B2FBB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5A7E-46B7-45F0-9D90-587C2A9D7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EE561-8709-4828-8B28-9CB67E3B2FBB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5A7E-46B7-45F0-9D90-587C2A9D7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E561-8709-4828-8B28-9CB67E3B2FBB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F5A7E-46B7-45F0-9D90-587C2A9D70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HOW TO TEACH CHILDREN </a:t>
            </a:r>
            <a:br>
              <a:rPr lang="en-US" b="1" dirty="0" smtClean="0"/>
            </a:br>
            <a:r>
              <a:rPr lang="en-US" b="1" dirty="0" smtClean="0"/>
              <a:t>TO WALK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1 Thess. 2:4-12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How God Designed Parenthood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943600"/>
          </a:xfrm>
        </p:spPr>
        <p:txBody>
          <a:bodyPr/>
          <a:lstStyle/>
          <a:p>
            <a:pPr algn="ct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1 Thess. 2:4-12</a:t>
            </a:r>
          </a:p>
          <a:p>
            <a:pPr>
              <a:spcBef>
                <a:spcPts val="0"/>
              </a:spcBef>
            </a:pPr>
            <a:r>
              <a:rPr lang="en-US" sz="3600" b="1" dirty="0" smtClean="0">
                <a:solidFill>
                  <a:srgbClr val="00B0F0"/>
                </a:solidFill>
              </a:rPr>
              <a:t>Pure motives </a:t>
            </a:r>
            <a:r>
              <a:rPr lang="en-US" sz="3600" b="1" dirty="0" smtClean="0">
                <a:solidFill>
                  <a:srgbClr val="FF0000"/>
                </a:solidFill>
              </a:rPr>
              <a:t>v.4-6</a:t>
            </a:r>
          </a:p>
          <a:p>
            <a:pPr>
              <a:spcBef>
                <a:spcPts val="600"/>
              </a:spcBef>
            </a:pPr>
            <a:r>
              <a:rPr lang="en-US" sz="3600" b="1" dirty="0" smtClean="0">
                <a:solidFill>
                  <a:srgbClr val="0070C0"/>
                </a:solidFill>
              </a:rPr>
              <a:t>Consistent</a:t>
            </a:r>
            <a:r>
              <a:rPr lang="en-US" sz="3600" dirty="0" smtClean="0"/>
              <a:t> words, actions &amp; feelings</a:t>
            </a:r>
            <a:endParaRPr lang="en-US" sz="3600" b="1" dirty="0" smtClean="0">
              <a:solidFill>
                <a:srgbClr val="FF00FF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3600" b="1" dirty="0" smtClean="0">
                <a:solidFill>
                  <a:srgbClr val="00B0F0"/>
                </a:solidFill>
              </a:rPr>
              <a:t>Love, gentleness</a:t>
            </a:r>
            <a:r>
              <a:rPr lang="en-US" sz="3600" dirty="0" smtClean="0">
                <a:solidFill>
                  <a:srgbClr val="00B0F0"/>
                </a:solidFill>
              </a:rPr>
              <a:t>, </a:t>
            </a:r>
            <a:r>
              <a:rPr lang="en-US" sz="3600" b="1" dirty="0" smtClean="0">
                <a:solidFill>
                  <a:srgbClr val="00B050"/>
                </a:solidFill>
              </a:rPr>
              <a:t>care </a:t>
            </a:r>
            <a:r>
              <a:rPr lang="en-US" sz="3600" dirty="0" smtClean="0"/>
              <a:t>of a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mother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v.7-9</a:t>
            </a:r>
          </a:p>
          <a:p>
            <a:pPr>
              <a:spcBef>
                <a:spcPts val="600"/>
              </a:spcBef>
            </a:pPr>
            <a:r>
              <a:rPr lang="en-US" sz="3600" dirty="0" smtClean="0"/>
              <a:t>A good </a:t>
            </a:r>
            <a:r>
              <a:rPr lang="en-US" sz="3600" b="1" dirty="0" smtClean="0">
                <a:solidFill>
                  <a:srgbClr val="0070C0"/>
                </a:solidFill>
              </a:rPr>
              <a:t>example</a:t>
            </a:r>
            <a:r>
              <a:rPr lang="en-US" sz="3600" dirty="0" smtClean="0"/>
              <a:t> of:</a:t>
            </a:r>
          </a:p>
          <a:p>
            <a:pPr>
              <a:spcBef>
                <a:spcPts val="600"/>
              </a:spcBef>
            </a:pPr>
            <a:r>
              <a:rPr lang="en-US" sz="3600" b="1" dirty="0" smtClean="0">
                <a:solidFill>
                  <a:srgbClr val="00B050"/>
                </a:solidFill>
              </a:rPr>
              <a:t>Devotion, Fairness, Integrity </a:t>
            </a:r>
            <a:r>
              <a:rPr lang="en-US" sz="3600" b="1" dirty="0" smtClean="0">
                <a:solidFill>
                  <a:srgbClr val="FF0000"/>
                </a:solidFill>
              </a:rPr>
              <a:t>v.10</a:t>
            </a:r>
          </a:p>
          <a:p>
            <a:pPr>
              <a:spcBef>
                <a:spcPts val="600"/>
              </a:spcBef>
            </a:pPr>
            <a:r>
              <a:rPr lang="en-US" sz="3600" dirty="0" smtClean="0"/>
              <a:t>The </a:t>
            </a:r>
            <a:r>
              <a:rPr lang="en-US" sz="3600" b="1" dirty="0" smtClean="0">
                <a:solidFill>
                  <a:srgbClr val="00B050"/>
                </a:solidFill>
              </a:rPr>
              <a:t>Reliable Source </a:t>
            </a:r>
            <a:r>
              <a:rPr lang="en-US" sz="3600" dirty="0" smtClean="0"/>
              <a:t>of (like a </a:t>
            </a:r>
            <a:r>
              <a:rPr lang="en-US" sz="3600" b="1" dirty="0" smtClean="0">
                <a:solidFill>
                  <a:srgbClr val="00B050"/>
                </a:solidFill>
              </a:rPr>
              <a:t>father</a:t>
            </a:r>
            <a:r>
              <a:rPr lang="en-US" sz="3600" dirty="0" smtClean="0"/>
              <a:t>):</a:t>
            </a:r>
          </a:p>
          <a:p>
            <a:pPr>
              <a:spcBef>
                <a:spcPts val="600"/>
              </a:spcBef>
            </a:pPr>
            <a:r>
              <a:rPr lang="en-US" sz="3600" b="1" dirty="0" smtClean="0">
                <a:solidFill>
                  <a:srgbClr val="0070C0"/>
                </a:solidFill>
              </a:rPr>
              <a:t>Encouragement</a:t>
            </a:r>
            <a:r>
              <a:rPr lang="en-US" sz="3600" dirty="0" smtClean="0"/>
              <a:t>, </a:t>
            </a:r>
            <a:r>
              <a:rPr lang="en-US" sz="3600" b="1" dirty="0" smtClean="0">
                <a:solidFill>
                  <a:srgbClr val="0070C0"/>
                </a:solidFill>
              </a:rPr>
              <a:t>Comfort</a:t>
            </a:r>
            <a:r>
              <a:rPr lang="en-US" sz="3600" dirty="0" smtClean="0"/>
              <a:t>,</a:t>
            </a:r>
            <a:r>
              <a:rPr lang="en-US" sz="3600" dirty="0" smtClean="0">
                <a:solidFill>
                  <a:srgbClr val="00FF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Discipline</a:t>
            </a:r>
            <a:r>
              <a:rPr lang="en-US" sz="3600" dirty="0" smtClean="0">
                <a:solidFill>
                  <a:srgbClr val="00FF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v.11</a:t>
            </a:r>
          </a:p>
          <a:p>
            <a:pPr>
              <a:spcBef>
                <a:spcPts val="600"/>
              </a:spcBef>
            </a:pPr>
            <a:r>
              <a:rPr lang="en-US" sz="3600" dirty="0" smtClean="0"/>
              <a:t>Teach </a:t>
            </a:r>
            <a:r>
              <a:rPr lang="en-US" sz="3600" b="1" dirty="0" smtClean="0">
                <a:solidFill>
                  <a:srgbClr val="00B0F0"/>
                </a:solidFill>
              </a:rPr>
              <a:t>independent</a:t>
            </a:r>
            <a:r>
              <a:rPr lang="en-US" sz="3600" dirty="0" smtClean="0"/>
              <a:t> godliness </a:t>
            </a:r>
            <a:r>
              <a:rPr lang="en-US" sz="3600" b="1" i="1" dirty="0" smtClean="0">
                <a:solidFill>
                  <a:srgbClr val="002060"/>
                </a:solidFill>
              </a:rPr>
              <a:t>“walk” </a:t>
            </a:r>
            <a:r>
              <a:rPr lang="en-US" sz="3600" b="1" dirty="0" smtClean="0">
                <a:solidFill>
                  <a:srgbClr val="FF0000"/>
                </a:solidFill>
              </a:rPr>
              <a:t>v.12</a:t>
            </a:r>
            <a:endParaRPr lang="en-US" sz="36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How To Teach Children To Walk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867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Why </a:t>
            </a:r>
            <a:r>
              <a:rPr lang="en-US" sz="3600" dirty="0" smtClean="0"/>
              <a:t>teach children to walk? 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independence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Who?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Parents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teach</a:t>
            </a:r>
            <a:r>
              <a:rPr lang="en-US" sz="3600" dirty="0" smtClean="0"/>
              <a:t> children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When?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After</a:t>
            </a:r>
            <a:r>
              <a:rPr lang="en-US" sz="3600" dirty="0" smtClean="0"/>
              <a:t> they learn to roll over, sit up, crawl, stand up holding on to something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How?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8000"/>
                </a:solidFill>
              </a:rPr>
              <a:t>Study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2060"/>
                </a:solidFill>
              </a:rPr>
              <a:t>The Walking Manual</a:t>
            </a:r>
            <a:r>
              <a:rPr lang="en-US" sz="3600" dirty="0" smtClean="0"/>
              <a:t>? Go to </a:t>
            </a:r>
            <a:r>
              <a:rPr lang="en-US" sz="3600" dirty="0" smtClean="0">
                <a:solidFill>
                  <a:srgbClr val="002060"/>
                </a:solidFill>
              </a:rPr>
              <a:t>walking </a:t>
            </a:r>
            <a:r>
              <a:rPr lang="en-US" sz="3600" dirty="0">
                <a:solidFill>
                  <a:srgbClr val="002060"/>
                </a:solidFill>
              </a:rPr>
              <a:t>c</a:t>
            </a:r>
            <a:r>
              <a:rPr lang="en-US" sz="3600" dirty="0" smtClean="0">
                <a:solidFill>
                  <a:srgbClr val="002060"/>
                </a:solidFill>
              </a:rPr>
              <a:t>lass </a:t>
            </a:r>
            <a:r>
              <a:rPr lang="en-US" sz="3600" b="1" dirty="0" smtClean="0">
                <a:solidFill>
                  <a:srgbClr val="002060"/>
                </a:solidFill>
              </a:rPr>
              <a:t>once a week</a:t>
            </a:r>
            <a:r>
              <a:rPr lang="en-US" sz="3600" dirty="0" smtClean="0"/>
              <a:t>? No. </a:t>
            </a:r>
            <a:r>
              <a:rPr lang="en-US" sz="3600" dirty="0" smtClean="0">
                <a:solidFill>
                  <a:srgbClr val="00B050"/>
                </a:solidFill>
              </a:rPr>
              <a:t>Hold their hand and </a:t>
            </a:r>
            <a:r>
              <a:rPr lang="en-US" sz="3600" b="1" dirty="0" smtClean="0">
                <a:solidFill>
                  <a:srgbClr val="00B050"/>
                </a:solidFill>
              </a:rPr>
              <a:t>lead</a:t>
            </a:r>
            <a:r>
              <a:rPr lang="en-US" sz="3600" dirty="0" smtClean="0">
                <a:solidFill>
                  <a:srgbClr val="00B050"/>
                </a:solidFill>
              </a:rPr>
              <a:t> them, letting them hold on to other things and taking steps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How To Teach Children To Walk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943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Words</a:t>
            </a:r>
            <a:r>
              <a:rPr lang="en-US" sz="3600" dirty="0" smtClean="0"/>
              <a:t> of </a:t>
            </a:r>
            <a:r>
              <a:rPr lang="en-US" sz="3600" b="1" dirty="0" smtClean="0">
                <a:solidFill>
                  <a:srgbClr val="00B0F0"/>
                </a:solidFill>
              </a:rPr>
              <a:t>encouragement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Motivation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Diligence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dirty="0" smtClean="0"/>
              <a:t>in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>
                <a:solidFill>
                  <a:srgbClr val="0070C0"/>
                </a:solidFill>
              </a:rPr>
              <a:t>p</a:t>
            </a:r>
            <a:r>
              <a:rPr lang="en-US" sz="3600" b="1" dirty="0" smtClean="0">
                <a:solidFill>
                  <a:srgbClr val="0070C0"/>
                </a:solidFill>
              </a:rPr>
              <a:t>atience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What if they </a:t>
            </a:r>
            <a:r>
              <a:rPr lang="en-US" sz="3600" dirty="0" smtClean="0">
                <a:solidFill>
                  <a:srgbClr val="002060"/>
                </a:solidFill>
              </a:rPr>
              <a:t>fall down</a:t>
            </a:r>
            <a:r>
              <a:rPr lang="en-US" sz="3600" dirty="0" smtClean="0"/>
              <a:t>? </a:t>
            </a:r>
            <a:r>
              <a:rPr lang="en-US" sz="3600" dirty="0" smtClean="0">
                <a:solidFill>
                  <a:srgbClr val="C00000"/>
                </a:solidFill>
              </a:rPr>
              <a:t>Punish them?</a:t>
            </a:r>
            <a:r>
              <a:rPr lang="en-US" sz="3600" dirty="0" smtClean="0"/>
              <a:t> </a:t>
            </a:r>
            <a:r>
              <a:rPr lang="en-US" sz="3600" b="1" dirty="0" smtClean="0"/>
              <a:t>No!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Diligence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dirty="0" smtClean="0"/>
              <a:t>in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persistence</a:t>
            </a:r>
          </a:p>
          <a:p>
            <a:r>
              <a:rPr lang="en-US" sz="3600" dirty="0" smtClean="0"/>
              <a:t>Day by day, frequently till the goal is reached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Diligence</a:t>
            </a:r>
            <a:r>
              <a:rPr lang="en-US" sz="3600" dirty="0" smtClean="0"/>
              <a:t> in </a:t>
            </a:r>
            <a:r>
              <a:rPr lang="en-US" sz="3600" b="1" dirty="0" smtClean="0">
                <a:solidFill>
                  <a:srgbClr val="00B050"/>
                </a:solidFill>
              </a:rPr>
              <a:t>practice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How To Teach Children To Walk in the Lord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715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You must be </a:t>
            </a:r>
            <a:r>
              <a:rPr lang="en-US" sz="3600" b="1" dirty="0" smtClean="0">
                <a:solidFill>
                  <a:srgbClr val="00B050"/>
                </a:solidFill>
              </a:rPr>
              <a:t>walking</a:t>
            </a:r>
            <a:r>
              <a:rPr lang="en-US" sz="3600" dirty="0" smtClean="0"/>
              <a:t>—lead by </a:t>
            </a:r>
            <a:r>
              <a:rPr lang="en-US" sz="3600" b="1" dirty="0" smtClean="0">
                <a:solidFill>
                  <a:srgbClr val="0070C0"/>
                </a:solidFill>
              </a:rPr>
              <a:t>example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Values </a:t>
            </a:r>
            <a:r>
              <a:rPr lang="en-US" sz="3600" b="1" dirty="0" smtClean="0">
                <a:sym typeface="Wingdings" pitchFamily="2" charset="2"/>
              </a:rPr>
              <a:t></a:t>
            </a:r>
            <a:r>
              <a:rPr lang="en-US" sz="3600" b="1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priorities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2 Cor. 4:18</a:t>
            </a:r>
            <a:r>
              <a:rPr lang="en-US" sz="3600" dirty="0" smtClean="0"/>
              <a:t>, </a:t>
            </a:r>
            <a:r>
              <a:rPr lang="en-US" sz="3600" b="1" dirty="0" smtClean="0">
                <a:solidFill>
                  <a:srgbClr val="FF0000"/>
                </a:solidFill>
              </a:rPr>
              <a:t>John 12:43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Spiritually feed</a:t>
            </a:r>
            <a:r>
              <a:rPr lang="en-US" sz="3600" dirty="0" smtClean="0"/>
              <a:t> as </a:t>
            </a:r>
            <a:r>
              <a:rPr lang="en-US" sz="3600" dirty="0" smtClean="0">
                <a:solidFill>
                  <a:srgbClr val="00B050"/>
                </a:solidFill>
              </a:rPr>
              <a:t>physically feed </a:t>
            </a:r>
            <a:r>
              <a:rPr lang="en-US" sz="3600" b="1" dirty="0" smtClean="0">
                <a:solidFill>
                  <a:srgbClr val="FF0000"/>
                </a:solidFill>
              </a:rPr>
              <a:t>Deut. 6:6-9, 20-23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Attention</a:t>
            </a:r>
            <a:r>
              <a:rPr lang="en-US" sz="3600" dirty="0" smtClean="0"/>
              <a:t>: only </a:t>
            </a:r>
            <a:r>
              <a:rPr lang="en-US" sz="3600" b="1" dirty="0" smtClean="0"/>
              <a:t>negative</a:t>
            </a:r>
            <a:r>
              <a:rPr lang="en-US" sz="3600" dirty="0" smtClean="0"/>
              <a:t> or only </a:t>
            </a:r>
            <a:r>
              <a:rPr lang="en-US" sz="3600" b="1" dirty="0" smtClean="0">
                <a:solidFill>
                  <a:srgbClr val="00B0F0"/>
                </a:solidFill>
              </a:rPr>
              <a:t>positive</a:t>
            </a:r>
            <a:r>
              <a:rPr lang="en-US" sz="3600" dirty="0" smtClean="0"/>
              <a:t>?</a:t>
            </a:r>
          </a:p>
          <a:p>
            <a:r>
              <a:rPr lang="en-US" sz="3600" dirty="0" smtClean="0"/>
              <a:t>Or </a:t>
            </a:r>
            <a:r>
              <a:rPr lang="en-US" sz="3600" b="1" dirty="0" smtClean="0">
                <a:solidFill>
                  <a:srgbClr val="0070C0"/>
                </a:solidFill>
              </a:rPr>
              <a:t>both</a:t>
            </a:r>
            <a:r>
              <a:rPr lang="en-US" sz="3600" dirty="0" smtClean="0"/>
              <a:t>?</a:t>
            </a:r>
            <a:endParaRPr lang="en-US" sz="3600" dirty="0" smtClean="0"/>
          </a:p>
          <a:p>
            <a:r>
              <a:rPr lang="en-US" sz="3600" b="1" dirty="0" smtClean="0">
                <a:solidFill>
                  <a:srgbClr val="00B050"/>
                </a:solidFill>
              </a:rPr>
              <a:t>Rewards</a:t>
            </a:r>
            <a:r>
              <a:rPr lang="en-US" sz="3600" dirty="0" smtClean="0"/>
              <a:t>, </a:t>
            </a:r>
            <a:r>
              <a:rPr lang="en-US" sz="3600" b="1" dirty="0" smtClean="0">
                <a:solidFill>
                  <a:srgbClr val="C00000"/>
                </a:solidFill>
              </a:rPr>
              <a:t>Punishments</a:t>
            </a:r>
            <a:r>
              <a:rPr lang="en-US" sz="3600" dirty="0" smtClean="0"/>
              <a:t>, </a:t>
            </a:r>
            <a:r>
              <a:rPr lang="en-US" sz="3600" b="1" dirty="0" smtClean="0">
                <a:solidFill>
                  <a:srgbClr val="002060"/>
                </a:solidFill>
              </a:rPr>
              <a:t>Consequences</a:t>
            </a:r>
          </a:p>
          <a:p>
            <a:endParaRPr lang="en-US" sz="3600" b="1" dirty="0" smtClean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How To Teach Children To Walk in the Lord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715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Spending </a:t>
            </a:r>
            <a:r>
              <a:rPr lang="en-US" sz="3600" b="1" dirty="0" smtClean="0">
                <a:solidFill>
                  <a:srgbClr val="0070C0"/>
                </a:solidFill>
              </a:rPr>
              <a:t>time</a:t>
            </a:r>
            <a:r>
              <a:rPr lang="en-US" sz="3600" dirty="0" smtClean="0"/>
              <a:t>: </a:t>
            </a:r>
            <a:r>
              <a:rPr lang="en-US" sz="3600" b="1" dirty="0" smtClean="0">
                <a:solidFill>
                  <a:srgbClr val="0070C0"/>
                </a:solidFill>
              </a:rPr>
              <a:t>discipline</a:t>
            </a:r>
            <a:r>
              <a:rPr lang="en-US" sz="3600" dirty="0" smtClean="0"/>
              <a:t>, reflection of </a:t>
            </a:r>
            <a:r>
              <a:rPr lang="en-US" sz="3600" b="1" dirty="0" smtClean="0">
                <a:solidFill>
                  <a:srgbClr val="0070C0"/>
                </a:solidFill>
              </a:rPr>
              <a:t>choices </a:t>
            </a:r>
          </a:p>
          <a:p>
            <a:r>
              <a:rPr lang="en-US" sz="3600" dirty="0" smtClean="0"/>
              <a:t>Spending </a:t>
            </a:r>
            <a:r>
              <a:rPr lang="en-US" sz="3600" b="1" dirty="0" smtClean="0">
                <a:solidFill>
                  <a:srgbClr val="00B050"/>
                </a:solidFill>
              </a:rPr>
              <a:t>money</a:t>
            </a:r>
            <a:r>
              <a:rPr lang="en-US" sz="3600" dirty="0" smtClean="0"/>
              <a:t>: </a:t>
            </a:r>
            <a:r>
              <a:rPr lang="en-US" sz="3600" b="1" dirty="0" smtClean="0">
                <a:solidFill>
                  <a:srgbClr val="0070C0"/>
                </a:solidFill>
              </a:rPr>
              <a:t>discipline</a:t>
            </a:r>
            <a:r>
              <a:rPr lang="en-US" sz="3600" dirty="0" smtClean="0"/>
              <a:t>, reflection of </a:t>
            </a:r>
            <a:r>
              <a:rPr lang="en-US" sz="3600" b="1" dirty="0" smtClean="0">
                <a:solidFill>
                  <a:srgbClr val="0070C0"/>
                </a:solidFill>
              </a:rPr>
              <a:t>choices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Actions</a:t>
            </a:r>
            <a:r>
              <a:rPr lang="en-US" sz="3600" dirty="0" smtClean="0"/>
              <a:t> speak louder than </a:t>
            </a:r>
            <a:r>
              <a:rPr lang="en-US" sz="3600" b="1" dirty="0" smtClean="0">
                <a:solidFill>
                  <a:srgbClr val="0070C0"/>
                </a:solidFill>
              </a:rPr>
              <a:t>words</a:t>
            </a:r>
            <a:r>
              <a:rPr lang="en-US" sz="3600" dirty="0" smtClean="0"/>
              <a:t> (</a:t>
            </a:r>
            <a:r>
              <a:rPr lang="en-US" sz="3600" b="1" dirty="0" smtClean="0">
                <a:solidFill>
                  <a:srgbClr val="0070C0"/>
                </a:solidFill>
              </a:rPr>
              <a:t>consistency!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Judged by </a:t>
            </a:r>
            <a:r>
              <a:rPr lang="en-US" sz="3600" b="1" dirty="0" smtClean="0">
                <a:solidFill>
                  <a:srgbClr val="00B050"/>
                </a:solidFill>
              </a:rPr>
              <a:t>deeds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not words </a:t>
            </a:r>
            <a:r>
              <a:rPr lang="en-US" sz="3600" dirty="0" smtClean="0"/>
              <a:t>or </a:t>
            </a:r>
            <a:r>
              <a:rPr lang="en-US" sz="3600" b="1" dirty="0" smtClean="0">
                <a:solidFill>
                  <a:srgbClr val="0070C0"/>
                </a:solidFill>
              </a:rPr>
              <a:t>intentions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Communication</a:t>
            </a:r>
            <a:r>
              <a:rPr lang="en-US" sz="3600" dirty="0" smtClean="0"/>
              <a:t> styles </a:t>
            </a:r>
            <a:r>
              <a:rPr lang="en-US" sz="3600" b="1" dirty="0" smtClean="0">
                <a:solidFill>
                  <a:srgbClr val="FF0000"/>
                </a:solidFill>
              </a:rPr>
              <a:t>1 Thess. 2:7-12</a:t>
            </a:r>
            <a:r>
              <a:rPr lang="en-US" sz="3600" b="1" dirty="0" smtClean="0">
                <a:solidFill>
                  <a:srgbClr val="FF00FF"/>
                </a:solidFill>
              </a:rPr>
              <a:t>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2 Tim. 2:24-26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282</Words>
  <Application>Microsoft Office PowerPoint</Application>
  <PresentationFormat>On-screen Show (4:3)</PresentationFormat>
  <Paragraphs>42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HOW TO TEACH CHILDREN  TO WALK</vt:lpstr>
      <vt:lpstr>How God Designed Parenthood</vt:lpstr>
      <vt:lpstr>How To Teach Children To Walk</vt:lpstr>
      <vt:lpstr>How To Teach Children To Walk</vt:lpstr>
      <vt:lpstr>How To Teach Children To Walk in the Lord</vt:lpstr>
      <vt:lpstr>How To Teach Children To Walk in the Lord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TEACH CHILDREN  TO WALK</dc:title>
  <dc:creator>James</dc:creator>
  <cp:lastModifiedBy>James</cp:lastModifiedBy>
  <cp:revision>4</cp:revision>
  <dcterms:created xsi:type="dcterms:W3CDTF">2015-11-15T04:42:40Z</dcterms:created>
  <dcterms:modified xsi:type="dcterms:W3CDTF">2015-11-15T05:30:40Z</dcterms:modified>
</cp:coreProperties>
</file>