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5/10/2015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993B2-DA0F-4411-A7AF-0FC6B3CBA3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5/10/2015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BE338-9BB1-4AB0-BE17-C0E99396A7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BE338-9BB1-4AB0-BE17-C0E99396A7B3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5/10/2015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405A-3E1B-48AA-AC7A-0D2B2DD850F8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B84-C2AE-4558-8F2B-74B9053FF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405A-3E1B-48AA-AC7A-0D2B2DD850F8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B84-C2AE-4558-8F2B-74B9053FF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405A-3E1B-48AA-AC7A-0D2B2DD850F8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B84-C2AE-4558-8F2B-74B9053FF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405A-3E1B-48AA-AC7A-0D2B2DD850F8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B84-C2AE-4558-8F2B-74B9053FF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405A-3E1B-48AA-AC7A-0D2B2DD850F8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B84-C2AE-4558-8F2B-74B9053FF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405A-3E1B-48AA-AC7A-0D2B2DD850F8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B84-C2AE-4558-8F2B-74B9053FF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405A-3E1B-48AA-AC7A-0D2B2DD850F8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B84-C2AE-4558-8F2B-74B9053FF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405A-3E1B-48AA-AC7A-0D2B2DD850F8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B84-C2AE-4558-8F2B-74B9053FF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405A-3E1B-48AA-AC7A-0D2B2DD850F8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B84-C2AE-4558-8F2B-74B9053FF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405A-3E1B-48AA-AC7A-0D2B2DD850F8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B84-C2AE-4558-8F2B-74B9053FF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405A-3E1B-48AA-AC7A-0D2B2DD850F8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B84-C2AE-4558-8F2B-74B9053FF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A405A-3E1B-48AA-AC7A-0D2B2DD850F8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5B84-C2AE-4558-8F2B-74B9053FF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DO WE KNOW </a:t>
            </a:r>
            <a:br>
              <a:rPr lang="en-US" b="1" dirty="0" smtClean="0"/>
            </a:br>
            <a:r>
              <a:rPr lang="en-US" b="1" dirty="0" smtClean="0"/>
              <a:t>IF IT IS </a:t>
            </a:r>
            <a:r>
              <a:rPr lang="en-US" b="1" dirty="0" smtClean="0">
                <a:solidFill>
                  <a:srgbClr val="C00000"/>
                </a:solidFill>
              </a:rPr>
              <a:t>GOSSIP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James 3:1-8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Motives to Gossip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867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Seeking</a:t>
            </a:r>
            <a:r>
              <a:rPr lang="en-US" sz="3600" b="1" dirty="0" smtClean="0"/>
              <a:t> A</a:t>
            </a:r>
            <a:r>
              <a:rPr lang="en-US" sz="3600" b="1" dirty="0" smtClean="0">
                <a:solidFill>
                  <a:srgbClr val="FFC000"/>
                </a:solidFill>
              </a:rPr>
              <a:t>t</a:t>
            </a:r>
            <a:r>
              <a:rPr lang="en-US" sz="3600" b="1" dirty="0" smtClean="0"/>
              <a:t>t</a:t>
            </a:r>
            <a:r>
              <a:rPr lang="en-US" sz="3600" b="1" dirty="0" smtClean="0">
                <a:solidFill>
                  <a:srgbClr val="FF0000"/>
                </a:solidFill>
              </a:rPr>
              <a:t>e</a:t>
            </a:r>
            <a:r>
              <a:rPr lang="en-US" sz="3600" b="1" dirty="0" smtClean="0"/>
              <a:t>n</a:t>
            </a:r>
            <a:r>
              <a:rPr lang="en-US" sz="3600" b="1" dirty="0" smtClean="0">
                <a:solidFill>
                  <a:srgbClr val="00B0F0"/>
                </a:solidFill>
              </a:rPr>
              <a:t>t</a:t>
            </a:r>
            <a:r>
              <a:rPr lang="en-US" sz="3600" b="1" dirty="0" smtClean="0"/>
              <a:t>i</a:t>
            </a:r>
            <a:r>
              <a:rPr lang="en-US" sz="3600" b="1" dirty="0" smtClean="0">
                <a:solidFill>
                  <a:srgbClr val="00B050"/>
                </a:solidFill>
              </a:rPr>
              <a:t>o</a:t>
            </a:r>
            <a:r>
              <a:rPr lang="en-US" sz="3600" b="1" dirty="0" smtClean="0"/>
              <a:t>n </a:t>
            </a:r>
            <a:r>
              <a:rPr lang="en-US" sz="3600" b="1" dirty="0" smtClean="0">
                <a:solidFill>
                  <a:srgbClr val="FF0000"/>
                </a:solidFill>
              </a:rPr>
              <a:t>1 Thessalonians 4:11     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 Thess. 3:11</a:t>
            </a:r>
          </a:p>
          <a:p>
            <a:r>
              <a:rPr lang="en-US" sz="3600" b="1" dirty="0" smtClean="0">
                <a:solidFill>
                  <a:srgbClr val="008000"/>
                </a:solidFill>
              </a:rPr>
              <a:t>Show off </a:t>
            </a:r>
            <a:r>
              <a:rPr lang="en-US" sz="3600" dirty="0" smtClean="0"/>
              <a:t>what they </a:t>
            </a:r>
            <a:r>
              <a:rPr lang="en-US" sz="3600" b="1" dirty="0" smtClean="0">
                <a:solidFill>
                  <a:srgbClr val="008000"/>
                </a:solidFill>
              </a:rPr>
              <a:t>know</a:t>
            </a:r>
            <a:r>
              <a:rPr lang="en-US" sz="3600" dirty="0" smtClean="0"/>
              <a:t> about somebody </a:t>
            </a:r>
            <a:r>
              <a:rPr lang="en-US" sz="3600" b="1" dirty="0" smtClean="0">
                <a:solidFill>
                  <a:srgbClr val="FF0000"/>
                </a:solidFill>
              </a:rPr>
              <a:t>1 Cor. 8:1 </a:t>
            </a:r>
            <a:r>
              <a:rPr lang="en-US" sz="3600" b="1" i="1" dirty="0" smtClean="0">
                <a:solidFill>
                  <a:srgbClr val="00B0F0"/>
                </a:solidFill>
              </a:rPr>
              <a:t>knowledge puffs up</a:t>
            </a:r>
            <a:r>
              <a:rPr lang="en-US" sz="3600" i="1" dirty="0" smtClean="0">
                <a:solidFill>
                  <a:srgbClr val="00B0F0"/>
                </a:solidFill>
              </a:rPr>
              <a:t>, but </a:t>
            </a:r>
            <a:r>
              <a:rPr lang="en-US" sz="3600" b="1" i="1" dirty="0" smtClean="0">
                <a:solidFill>
                  <a:srgbClr val="00B0F0"/>
                </a:solidFill>
              </a:rPr>
              <a:t>love builds up </a:t>
            </a:r>
          </a:p>
          <a:p>
            <a:r>
              <a:rPr lang="en-US" sz="3600" b="1" dirty="0" smtClean="0"/>
              <a:t>Malice </a:t>
            </a:r>
            <a:r>
              <a:rPr lang="en-US" sz="3600" b="1" dirty="0" smtClean="0">
                <a:solidFill>
                  <a:srgbClr val="FF0000"/>
                </a:solidFill>
              </a:rPr>
              <a:t>1 Peter 2:1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 Tim. 6:4 </a:t>
            </a:r>
            <a:r>
              <a:rPr lang="en-US" sz="3600" i="1" dirty="0" smtClean="0">
                <a:solidFill>
                  <a:srgbClr val="00B0F0"/>
                </a:solidFill>
              </a:rPr>
              <a:t>evil </a:t>
            </a:r>
            <a:r>
              <a:rPr lang="en-US" sz="3600" i="1" dirty="0" err="1" smtClean="0">
                <a:solidFill>
                  <a:srgbClr val="00B0F0"/>
                </a:solidFill>
              </a:rPr>
              <a:t>surmisings</a:t>
            </a:r>
            <a:endParaRPr lang="en-US" sz="3600" i="1" dirty="0" smtClean="0">
              <a:solidFill>
                <a:srgbClr val="00B0F0"/>
              </a:solidFill>
            </a:endParaRPr>
          </a:p>
          <a:p>
            <a:r>
              <a:rPr lang="en-US" sz="36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Idle talk </a:t>
            </a:r>
            <a:r>
              <a:rPr lang="en-US" sz="3600" b="1" dirty="0" smtClean="0">
                <a:solidFill>
                  <a:srgbClr val="FF0000"/>
                </a:solidFill>
              </a:rPr>
              <a:t>1 Tim. 5:13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Psalm 12:2 </a:t>
            </a:r>
            <a:r>
              <a:rPr lang="en-US" sz="3600" b="1" dirty="0" smtClean="0">
                <a:solidFill>
                  <a:srgbClr val="0070C0"/>
                </a:solidFill>
              </a:rPr>
              <a:t>absence of malice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8000"/>
                </a:solidFill>
              </a:rPr>
              <a:t>does not justify </a:t>
            </a:r>
            <a:r>
              <a:rPr lang="en-US" sz="3600" b="1" dirty="0" smtClean="0">
                <a:solidFill>
                  <a:srgbClr val="C00000"/>
                </a:solidFill>
              </a:rPr>
              <a:t>wrong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600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Before</a:t>
            </a:r>
            <a:r>
              <a:rPr lang="en-US" sz="3600" b="1" dirty="0" smtClean="0"/>
              <a:t> you say something about somebody,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rgbClr val="00B050"/>
                </a:solidFill>
              </a:rPr>
              <a:t>ask</a:t>
            </a:r>
            <a:r>
              <a:rPr lang="en-US" sz="3600" b="1" dirty="0" smtClean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Is it </a:t>
            </a:r>
            <a:r>
              <a:rPr lang="en-US" sz="3600" b="1" dirty="0" smtClean="0">
                <a:solidFill>
                  <a:srgbClr val="00B0F0"/>
                </a:solidFill>
              </a:rPr>
              <a:t>true</a:t>
            </a:r>
            <a:r>
              <a:rPr lang="en-US" sz="3600" dirty="0" smtClean="0"/>
              <a:t>? </a:t>
            </a:r>
            <a:r>
              <a:rPr lang="en-US" sz="3600" b="1" dirty="0" smtClean="0">
                <a:solidFill>
                  <a:srgbClr val="FF0000"/>
                </a:solidFill>
              </a:rPr>
              <a:t>Prov.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21:28</a:t>
            </a:r>
          </a:p>
          <a:p>
            <a:r>
              <a:rPr lang="en-US" sz="3600" dirty="0" smtClean="0"/>
              <a:t>Is it </a:t>
            </a:r>
            <a:r>
              <a:rPr lang="en-US" sz="3600" b="1" dirty="0" smtClean="0">
                <a:solidFill>
                  <a:srgbClr val="00B050"/>
                </a:solidFill>
              </a:rPr>
              <a:t>helpful</a:t>
            </a:r>
            <a:r>
              <a:rPr lang="en-US" sz="3600" dirty="0" smtClean="0"/>
              <a:t>?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Neh. 6:17-19</a:t>
            </a:r>
            <a:r>
              <a:rPr lang="en-US" sz="3600" b="1" dirty="0" smtClean="0"/>
              <a:t> </a:t>
            </a:r>
            <a:r>
              <a:rPr lang="en-US" sz="3600" dirty="0" smtClean="0"/>
              <a:t>example of </a:t>
            </a:r>
            <a:r>
              <a:rPr lang="en-US" sz="3600" b="1" dirty="0" smtClean="0"/>
              <a:t>truthful</a:t>
            </a:r>
            <a:r>
              <a:rPr lang="en-US" sz="3600" dirty="0" smtClean="0"/>
              <a:t> but </a:t>
            </a:r>
            <a:r>
              <a:rPr lang="en-US" sz="3600" b="1" dirty="0" smtClean="0"/>
              <a:t>malicious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 Cor. 6:12 </a:t>
            </a:r>
            <a:r>
              <a:rPr lang="en-US" sz="3600" b="1" i="1" dirty="0" smtClean="0">
                <a:solidFill>
                  <a:srgbClr val="00B0F0"/>
                </a:solidFill>
              </a:rPr>
              <a:t>not all things are helpful</a:t>
            </a:r>
          </a:p>
          <a:p>
            <a:r>
              <a:rPr lang="en-US" sz="3600" dirty="0" smtClean="0"/>
              <a:t>Is it </a:t>
            </a:r>
            <a:r>
              <a:rPr lang="en-US" sz="3600" b="1" dirty="0" smtClean="0">
                <a:solidFill>
                  <a:srgbClr val="00B0F0"/>
                </a:solidFill>
              </a:rPr>
              <a:t>loving</a:t>
            </a:r>
            <a:r>
              <a:rPr lang="en-US" sz="3600" dirty="0" smtClean="0"/>
              <a:t>?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Prov. 18:8</a:t>
            </a:r>
            <a:r>
              <a:rPr lang="en-US" sz="3600" b="1" dirty="0" smtClean="0"/>
              <a:t>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 Cor. 16:14</a:t>
            </a:r>
            <a:r>
              <a:rPr lang="en-US" sz="3600" dirty="0" smtClean="0"/>
              <a:t> </a:t>
            </a:r>
            <a:r>
              <a:rPr lang="en-US" sz="3600" i="1" dirty="0" smtClean="0">
                <a:solidFill>
                  <a:srgbClr val="00B0F0"/>
                </a:solidFill>
              </a:rPr>
              <a:t>do </a:t>
            </a:r>
            <a:r>
              <a:rPr lang="en-US" sz="3600" b="1" i="1" dirty="0" smtClean="0">
                <a:solidFill>
                  <a:srgbClr val="00B0F0"/>
                </a:solidFill>
              </a:rPr>
              <a:t>everything</a:t>
            </a:r>
            <a:r>
              <a:rPr lang="en-US" sz="3600" i="1" dirty="0" smtClean="0">
                <a:solidFill>
                  <a:srgbClr val="00B0F0"/>
                </a:solidFill>
              </a:rPr>
              <a:t> with </a:t>
            </a:r>
            <a:r>
              <a:rPr lang="en-US" sz="3600" b="1" i="1" dirty="0" smtClean="0">
                <a:solidFill>
                  <a:srgbClr val="00B0F0"/>
                </a:solidFill>
              </a:rPr>
              <a:t>love</a:t>
            </a:r>
            <a:r>
              <a:rPr lang="en-US" sz="3600" i="1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Lev. 19:15-18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447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Before</a:t>
            </a:r>
            <a:r>
              <a:rPr lang="en-US" sz="3600" b="1" dirty="0" smtClean="0"/>
              <a:t> you say something about somebody,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rgbClr val="00B050"/>
                </a:solidFill>
              </a:rPr>
              <a:t>ask</a:t>
            </a:r>
            <a:r>
              <a:rPr lang="en-US" sz="3600" b="1" dirty="0" smtClean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Is it what I wish people would say about me? </a:t>
            </a:r>
            <a:r>
              <a:rPr lang="en-US" sz="3600" b="1" dirty="0" smtClean="0">
                <a:solidFill>
                  <a:srgbClr val="FF0000"/>
                </a:solidFill>
              </a:rPr>
              <a:t>Matt. 7:12</a:t>
            </a:r>
            <a:r>
              <a:rPr lang="en-US" sz="3600" dirty="0" smtClean="0"/>
              <a:t>,</a:t>
            </a:r>
            <a:r>
              <a:rPr lang="en-US" sz="3600" b="1" dirty="0" smtClean="0">
                <a:solidFill>
                  <a:srgbClr val="FF0000"/>
                </a:solidFill>
              </a:rPr>
              <a:t> Lev. 19:18</a:t>
            </a:r>
          </a:p>
          <a:p>
            <a:r>
              <a:rPr lang="en-US" sz="3600" dirty="0" smtClean="0"/>
              <a:t>Is it any of my business? </a:t>
            </a:r>
            <a:r>
              <a:rPr lang="en-US" sz="3600" b="1" dirty="0" smtClean="0">
                <a:solidFill>
                  <a:srgbClr val="FF0000"/>
                </a:solidFill>
              </a:rPr>
              <a:t>Prov.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30:10  </a:t>
            </a:r>
            <a:r>
              <a:rPr lang="en-US" sz="3600" i="1" dirty="0" smtClean="0">
                <a:solidFill>
                  <a:srgbClr val="00B0F0"/>
                </a:solidFill>
              </a:rPr>
              <a:t>Do not malign a servant to his master, lest he curse you, and you be found guilty. </a:t>
            </a:r>
          </a:p>
          <a:p>
            <a:r>
              <a:rPr lang="en-US" sz="3600" dirty="0" smtClean="0"/>
              <a:t>Have I talked to </a:t>
            </a:r>
            <a:r>
              <a:rPr lang="en-US" sz="3600" b="1" dirty="0" smtClean="0"/>
              <a:t>him first</a:t>
            </a:r>
            <a:r>
              <a:rPr lang="en-US" sz="3600" dirty="0" smtClean="0"/>
              <a:t>? </a:t>
            </a:r>
            <a:r>
              <a:rPr lang="en-US" sz="3600" b="1" dirty="0" smtClean="0">
                <a:solidFill>
                  <a:srgbClr val="FF0000"/>
                </a:solidFill>
              </a:rPr>
              <a:t>Prov.25:9-10</a:t>
            </a:r>
            <a:r>
              <a:rPr lang="en-US" sz="3600" dirty="0" smtClean="0"/>
              <a:t>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Matt. 18:15-17 </a:t>
            </a:r>
            <a:r>
              <a:rPr lang="en-US" sz="3600" dirty="0" smtClean="0"/>
              <a:t>the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wisdom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of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Jesus</a:t>
            </a:r>
          </a:p>
          <a:p>
            <a:endParaRPr lang="en-US" sz="3600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189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HOW DO WE KNOW  IF IT IS GOSSIP?</vt:lpstr>
      <vt:lpstr>Motives to Gossip</vt:lpstr>
      <vt:lpstr>Before you say something about somebody, ask:</vt:lpstr>
      <vt:lpstr>Before you say something about somebody, ask: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KNOW  IF IT IS GOSSIP?</dc:title>
  <dc:creator>James</dc:creator>
  <cp:lastModifiedBy>James</cp:lastModifiedBy>
  <cp:revision>2</cp:revision>
  <dcterms:created xsi:type="dcterms:W3CDTF">2015-05-02T22:58:54Z</dcterms:created>
  <dcterms:modified xsi:type="dcterms:W3CDTF">2015-05-10T03:03:25Z</dcterms:modified>
</cp:coreProperties>
</file>