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1/8/2012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3B616-99EE-42D5-B926-9030C59663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1/8/2012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3C6D8C-CE66-4EB8-BF90-3012416ADE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3C6D8C-CE66-4EB8-BF90-3012416ADE9A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1/8/2012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CDCB-F060-4C69-9859-714698F05AA9}" type="datetimeFigureOut">
              <a:rPr lang="en-US" smtClean="0"/>
              <a:pPr/>
              <a:t>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8B57-7BE6-4789-9388-72668174B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CDCB-F060-4C69-9859-714698F05AA9}" type="datetimeFigureOut">
              <a:rPr lang="en-US" smtClean="0"/>
              <a:pPr/>
              <a:t>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8B57-7BE6-4789-9388-72668174B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CDCB-F060-4C69-9859-714698F05AA9}" type="datetimeFigureOut">
              <a:rPr lang="en-US" smtClean="0"/>
              <a:pPr/>
              <a:t>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8B57-7BE6-4789-9388-72668174B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CDCB-F060-4C69-9859-714698F05AA9}" type="datetimeFigureOut">
              <a:rPr lang="en-US" smtClean="0"/>
              <a:pPr/>
              <a:t>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8B57-7BE6-4789-9388-72668174B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CDCB-F060-4C69-9859-714698F05AA9}" type="datetimeFigureOut">
              <a:rPr lang="en-US" smtClean="0"/>
              <a:pPr/>
              <a:t>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8B57-7BE6-4789-9388-72668174B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CDCB-F060-4C69-9859-714698F05AA9}" type="datetimeFigureOut">
              <a:rPr lang="en-US" smtClean="0"/>
              <a:pPr/>
              <a:t>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8B57-7BE6-4789-9388-72668174B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CDCB-F060-4C69-9859-714698F05AA9}" type="datetimeFigureOut">
              <a:rPr lang="en-US" smtClean="0"/>
              <a:pPr/>
              <a:t>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8B57-7BE6-4789-9388-72668174B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CDCB-F060-4C69-9859-714698F05AA9}" type="datetimeFigureOut">
              <a:rPr lang="en-US" smtClean="0"/>
              <a:pPr/>
              <a:t>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8B57-7BE6-4789-9388-72668174B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CDCB-F060-4C69-9859-714698F05AA9}" type="datetimeFigureOut">
              <a:rPr lang="en-US" smtClean="0"/>
              <a:pPr/>
              <a:t>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8B57-7BE6-4789-9388-72668174B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CDCB-F060-4C69-9859-714698F05AA9}" type="datetimeFigureOut">
              <a:rPr lang="en-US" smtClean="0"/>
              <a:pPr/>
              <a:t>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8B57-7BE6-4789-9388-72668174B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FCDCB-F060-4C69-9859-714698F05AA9}" type="datetimeFigureOut">
              <a:rPr lang="en-US" smtClean="0"/>
              <a:pPr/>
              <a:t>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98B57-7BE6-4789-9388-72668174B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FCDCB-F060-4C69-9859-714698F05AA9}" type="datetimeFigureOut">
              <a:rPr lang="en-US" smtClean="0"/>
              <a:pPr/>
              <a:t>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98B57-7BE6-4789-9388-72668174B3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WE WORSHIP GOD TODAY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FF"/>
                </a:solidFill>
              </a:rPr>
              <a:t>Acts 2:42.47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Worship Must Reflect Spiritual Reality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943600"/>
          </a:xfrm>
        </p:spPr>
        <p:txBody>
          <a:bodyPr/>
          <a:lstStyle/>
          <a:p>
            <a:pPr algn="ctr">
              <a:spcBef>
                <a:spcPts val="600"/>
              </a:spcBef>
              <a:buNone/>
            </a:pPr>
            <a:r>
              <a:rPr lang="en-US" sz="3600" b="1" dirty="0" smtClean="0">
                <a:solidFill>
                  <a:srgbClr val="FF00FF"/>
                </a:solidFill>
              </a:rPr>
              <a:t>Hebrews 8:1-6</a:t>
            </a:r>
          </a:p>
          <a:p>
            <a:pPr algn="ctr">
              <a:spcBef>
                <a:spcPts val="600"/>
              </a:spcBef>
              <a:buNone/>
            </a:pPr>
            <a:r>
              <a:rPr lang="en-US" sz="3600" b="1" dirty="0" smtClean="0">
                <a:solidFill>
                  <a:srgbClr val="00FF00"/>
                </a:solidFill>
              </a:rPr>
              <a:t>Physical</a:t>
            </a:r>
            <a:r>
              <a:rPr lang="en-US" sz="3600" b="1" dirty="0" smtClean="0">
                <a:solidFill>
                  <a:srgbClr val="FF00FF"/>
                </a:solidFill>
              </a:rPr>
              <a:t> </a:t>
            </a:r>
            <a:r>
              <a:rPr lang="en-US" sz="3600" b="1" dirty="0" smtClean="0"/>
              <a:t>-&gt;</a:t>
            </a:r>
            <a:r>
              <a:rPr lang="en-US" sz="3600" b="1" dirty="0" smtClean="0">
                <a:solidFill>
                  <a:srgbClr val="FF00FF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Spiritual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FF00FF"/>
                </a:solidFill>
              </a:rPr>
              <a:t>Psalm 141:2 </a:t>
            </a:r>
            <a:r>
              <a:rPr lang="en-US" b="1" dirty="0" smtClean="0">
                <a:solidFill>
                  <a:srgbClr val="00FF00"/>
                </a:solidFill>
              </a:rPr>
              <a:t>incense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/>
              <a:t>-&gt;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prayer </a:t>
            </a:r>
            <a:r>
              <a:rPr lang="en-US" b="1" dirty="0" smtClean="0">
                <a:solidFill>
                  <a:srgbClr val="FF00FF"/>
                </a:solidFill>
              </a:rPr>
              <a:t>Revelation 5:8 </a:t>
            </a:r>
            <a:endParaRPr lang="en-US" b="1" dirty="0" smtClean="0">
              <a:solidFill>
                <a:srgbClr val="00B0F0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FF00FF"/>
                </a:solidFill>
              </a:rPr>
              <a:t>Leviticus 10:1-3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God’s fire from bronze altar </a:t>
            </a:r>
            <a:r>
              <a:rPr lang="en-US" b="1" dirty="0" smtClean="0">
                <a:solidFill>
                  <a:srgbClr val="FF00FF"/>
                </a:solidFill>
              </a:rPr>
              <a:t>Lev. 9:23-24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God’s love for us -&gt; our love for God </a:t>
            </a:r>
            <a:r>
              <a:rPr lang="en-US" b="1" dirty="0" smtClean="0">
                <a:solidFill>
                  <a:srgbClr val="FF00FF"/>
                </a:solidFill>
              </a:rPr>
              <a:t>1 </a:t>
            </a:r>
            <a:r>
              <a:rPr lang="en-US" b="1" dirty="0" err="1" smtClean="0">
                <a:solidFill>
                  <a:srgbClr val="FF00FF"/>
                </a:solidFill>
              </a:rPr>
              <a:t>Jn</a:t>
            </a:r>
            <a:r>
              <a:rPr lang="en-US" b="1" dirty="0" smtClean="0">
                <a:solidFill>
                  <a:srgbClr val="FF00FF"/>
                </a:solidFill>
              </a:rPr>
              <a:t> 4:19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God’s word to us -&gt; our faith in God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err="1" smtClean="0">
                <a:solidFill>
                  <a:srgbClr val="FF00FF"/>
                </a:solidFill>
              </a:rPr>
              <a:t>Jm</a:t>
            </a:r>
            <a:r>
              <a:rPr lang="en-US" b="1" dirty="0" smtClean="0">
                <a:solidFill>
                  <a:srgbClr val="FF00FF"/>
                </a:solidFill>
              </a:rPr>
              <a:t> 1:5-8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FFFF00"/>
                </a:solidFill>
              </a:rPr>
              <a:t>Perpetual </a:t>
            </a:r>
            <a:r>
              <a:rPr lang="en-US" b="1" dirty="0" smtClean="0">
                <a:solidFill>
                  <a:srgbClr val="FF00FF"/>
                </a:solidFill>
              </a:rPr>
              <a:t>Ex 30:27 </a:t>
            </a:r>
            <a:r>
              <a:rPr lang="en-US" dirty="0" smtClean="0"/>
              <a:t>-&gt;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without ceasing </a:t>
            </a:r>
            <a:r>
              <a:rPr lang="en-US" b="1" dirty="0" smtClean="0">
                <a:solidFill>
                  <a:srgbClr val="FF00FF"/>
                </a:solidFill>
              </a:rPr>
              <a:t>1 </a:t>
            </a:r>
            <a:r>
              <a:rPr lang="en-US" b="1" dirty="0" err="1" smtClean="0">
                <a:solidFill>
                  <a:srgbClr val="FF00FF"/>
                </a:solidFill>
              </a:rPr>
              <a:t>Th</a:t>
            </a:r>
            <a:r>
              <a:rPr lang="en-US" b="1" dirty="0" smtClean="0">
                <a:solidFill>
                  <a:srgbClr val="FF00FF"/>
                </a:solidFill>
              </a:rPr>
              <a:t> 5:17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rgbClr val="00FF00"/>
                </a:solidFill>
              </a:rPr>
              <a:t>Thru veil </a:t>
            </a:r>
            <a:r>
              <a:rPr lang="en-US" dirty="0" smtClean="0"/>
              <a:t>-&gt; </a:t>
            </a:r>
            <a:r>
              <a:rPr lang="en-US" dirty="0" smtClean="0">
                <a:solidFill>
                  <a:srgbClr val="00B0F0"/>
                </a:solidFill>
              </a:rPr>
              <a:t>thru Jesus </a:t>
            </a:r>
            <a:r>
              <a:rPr lang="en-US" b="1" dirty="0" err="1" smtClean="0">
                <a:solidFill>
                  <a:srgbClr val="FF00FF"/>
                </a:solidFill>
              </a:rPr>
              <a:t>Hb</a:t>
            </a:r>
            <a:r>
              <a:rPr lang="en-US" b="1" dirty="0" smtClean="0">
                <a:solidFill>
                  <a:srgbClr val="FF00FF"/>
                </a:solidFill>
              </a:rPr>
              <a:t> 10:20, </a:t>
            </a:r>
            <a:r>
              <a:rPr lang="en-US" b="1" dirty="0" err="1" smtClean="0">
                <a:solidFill>
                  <a:srgbClr val="FF00FF"/>
                </a:solidFill>
              </a:rPr>
              <a:t>Jn</a:t>
            </a:r>
            <a:r>
              <a:rPr lang="en-US" b="1" dirty="0" smtClean="0">
                <a:solidFill>
                  <a:srgbClr val="FF00FF"/>
                </a:solidFill>
              </a:rPr>
              <a:t> 14:13</a:t>
            </a:r>
            <a:r>
              <a:rPr lang="en-US" dirty="0" smtClean="0"/>
              <a:t> </a:t>
            </a:r>
            <a:endParaRPr lang="en-US" b="1" dirty="0" smtClean="0">
              <a:solidFill>
                <a:srgbClr val="FF00FF"/>
              </a:solidFill>
            </a:endParaRPr>
          </a:p>
          <a:p>
            <a:endParaRPr lang="en-US" b="1" dirty="0" smtClean="0">
              <a:solidFill>
                <a:srgbClr val="FF00FF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 the Church Worshipped God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943600"/>
          </a:xfrm>
        </p:spPr>
        <p:txBody>
          <a:bodyPr>
            <a:normAutofit lnSpcReduction="1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FF00FF"/>
                </a:solidFill>
              </a:rPr>
              <a:t>Acts 2:42,47</a:t>
            </a:r>
          </a:p>
          <a:p>
            <a:pPr>
              <a:lnSpc>
                <a:spcPct val="110000"/>
              </a:lnSpc>
              <a:spcBef>
                <a:spcPts val="600"/>
              </a:spcBef>
              <a:buNone/>
            </a:pPr>
            <a:r>
              <a:rPr lang="en-US" b="1" dirty="0">
                <a:solidFill>
                  <a:srgbClr val="FF00FF"/>
                </a:solidFill>
              </a:rPr>
              <a:t>v</a:t>
            </a:r>
            <a:r>
              <a:rPr lang="en-US" b="1" dirty="0" smtClean="0">
                <a:solidFill>
                  <a:srgbClr val="FF00FF"/>
                </a:solidFill>
              </a:rPr>
              <a:t>. 42 </a:t>
            </a:r>
            <a:r>
              <a:rPr lang="en-US" dirty="0" smtClean="0">
                <a:solidFill>
                  <a:srgbClr val="FFFF00"/>
                </a:solidFill>
              </a:rPr>
              <a:t>They continued steadfastly </a:t>
            </a:r>
            <a:r>
              <a:rPr lang="en-US" dirty="0" smtClean="0"/>
              <a:t>(committed) </a:t>
            </a:r>
            <a:r>
              <a:rPr lang="en-US" dirty="0" smtClean="0">
                <a:solidFill>
                  <a:srgbClr val="FFFF00"/>
                </a:solidFill>
              </a:rPr>
              <a:t>in:</a:t>
            </a:r>
          </a:p>
          <a:p>
            <a:pPr lvl="1"/>
            <a:r>
              <a:rPr lang="en-US" sz="3200" b="1" dirty="0" smtClean="0">
                <a:solidFill>
                  <a:srgbClr val="FFFF00"/>
                </a:solidFill>
              </a:rPr>
              <a:t>The</a:t>
            </a:r>
            <a:r>
              <a:rPr lang="en-US" sz="3200" dirty="0" smtClean="0">
                <a:solidFill>
                  <a:srgbClr val="FFFF00"/>
                </a:solidFill>
              </a:rPr>
              <a:t> teaching of the apostles </a:t>
            </a:r>
            <a:r>
              <a:rPr lang="en-US" sz="3200" b="1" dirty="0" err="1" smtClean="0">
                <a:solidFill>
                  <a:srgbClr val="FF00FF"/>
                </a:solidFill>
              </a:rPr>
              <a:t>Jn</a:t>
            </a:r>
            <a:r>
              <a:rPr lang="en-US" sz="3200" b="1" dirty="0" smtClean="0">
                <a:solidFill>
                  <a:srgbClr val="FF00FF"/>
                </a:solidFill>
              </a:rPr>
              <a:t> 13:20, </a:t>
            </a:r>
            <a:r>
              <a:rPr lang="en-US" sz="3200" b="1" dirty="0" err="1" smtClean="0">
                <a:solidFill>
                  <a:srgbClr val="FF00FF"/>
                </a:solidFill>
              </a:rPr>
              <a:t>Lk</a:t>
            </a:r>
            <a:r>
              <a:rPr lang="en-US" sz="3200" b="1" smtClean="0">
                <a:solidFill>
                  <a:srgbClr val="FF00FF"/>
                </a:solidFill>
              </a:rPr>
              <a:t> 22:14-30</a:t>
            </a:r>
            <a:endParaRPr lang="en-US" sz="3200" b="1" dirty="0" smtClean="0">
              <a:solidFill>
                <a:srgbClr val="FF00FF"/>
              </a:solidFill>
            </a:endParaRPr>
          </a:p>
          <a:p>
            <a:pPr lvl="1"/>
            <a:r>
              <a:rPr lang="en-US" sz="3200" b="1" dirty="0" smtClean="0">
                <a:solidFill>
                  <a:srgbClr val="FFFF00"/>
                </a:solidFill>
              </a:rPr>
              <a:t>The</a:t>
            </a:r>
            <a:r>
              <a:rPr lang="en-US" sz="3200" dirty="0" smtClean="0">
                <a:solidFill>
                  <a:srgbClr val="FFFF00"/>
                </a:solidFill>
              </a:rPr>
              <a:t> fellowship </a:t>
            </a:r>
            <a:r>
              <a:rPr lang="en-US" sz="3200" b="1" dirty="0" smtClean="0">
                <a:solidFill>
                  <a:srgbClr val="FF00FF"/>
                </a:solidFill>
              </a:rPr>
              <a:t>2 Cor. 8:4, 1 Cor. 16:1-2</a:t>
            </a:r>
          </a:p>
          <a:p>
            <a:pPr lvl="1"/>
            <a:r>
              <a:rPr lang="en-US" sz="3200" b="1" dirty="0" smtClean="0">
                <a:solidFill>
                  <a:srgbClr val="FFFF00"/>
                </a:solidFill>
              </a:rPr>
              <a:t>The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b</a:t>
            </a:r>
            <a:r>
              <a:rPr lang="en-US" sz="3200" dirty="0" smtClean="0">
                <a:solidFill>
                  <a:srgbClr val="FFFF00"/>
                </a:solidFill>
              </a:rPr>
              <a:t>reaking of the bread </a:t>
            </a:r>
            <a:r>
              <a:rPr lang="en-US" sz="3200" b="1" dirty="0" smtClean="0">
                <a:solidFill>
                  <a:srgbClr val="FF00FF"/>
                </a:solidFill>
              </a:rPr>
              <a:t>1 Cor. 10:16-17</a:t>
            </a:r>
          </a:p>
          <a:p>
            <a:pPr lvl="1"/>
            <a:r>
              <a:rPr lang="en-US" sz="3200" b="1" dirty="0" smtClean="0">
                <a:solidFill>
                  <a:srgbClr val="FFFF00"/>
                </a:solidFill>
              </a:rPr>
              <a:t>The</a:t>
            </a:r>
            <a:r>
              <a:rPr lang="en-US" sz="3200" dirty="0" smtClean="0">
                <a:solidFill>
                  <a:srgbClr val="FFFF00"/>
                </a:solidFill>
              </a:rPr>
              <a:t> prayers </a:t>
            </a:r>
            <a:r>
              <a:rPr lang="en-US" sz="3200" b="1" dirty="0" smtClean="0">
                <a:solidFill>
                  <a:srgbClr val="FF00FF"/>
                </a:solidFill>
              </a:rPr>
              <a:t>1 Tim. 2:8</a:t>
            </a:r>
          </a:p>
          <a:p>
            <a:pPr>
              <a:buNone/>
            </a:pPr>
            <a:r>
              <a:rPr lang="en-US" b="1" dirty="0" smtClean="0">
                <a:solidFill>
                  <a:srgbClr val="FF00FF"/>
                </a:solidFill>
              </a:rPr>
              <a:t>v. 47 </a:t>
            </a:r>
            <a:r>
              <a:rPr lang="en-US" dirty="0" smtClean="0">
                <a:solidFill>
                  <a:srgbClr val="FFFF00"/>
                </a:solidFill>
              </a:rPr>
              <a:t>praising God </a:t>
            </a:r>
            <a:r>
              <a:rPr lang="en-US" b="1" dirty="0" smtClean="0">
                <a:solidFill>
                  <a:srgbClr val="FF00FF"/>
                </a:solidFill>
              </a:rPr>
              <a:t>Ephesians 5:19</a:t>
            </a:r>
          </a:p>
          <a:p>
            <a:pPr>
              <a:buNone/>
            </a:pPr>
            <a:r>
              <a:rPr lang="en-US" dirty="0" smtClean="0">
                <a:solidFill>
                  <a:srgbClr val="00FF00"/>
                </a:solidFill>
              </a:rPr>
              <a:t>Harps and incense </a:t>
            </a:r>
            <a:r>
              <a:rPr lang="en-US" dirty="0" smtClean="0"/>
              <a:t>-&gt;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singing and praying </a:t>
            </a:r>
            <a:r>
              <a:rPr lang="en-US" b="1" dirty="0" err="1" smtClean="0">
                <a:solidFill>
                  <a:srgbClr val="FF00FF"/>
                </a:solidFill>
              </a:rPr>
              <a:t>Rv</a:t>
            </a:r>
            <a:r>
              <a:rPr lang="en-US" b="1" dirty="0" smtClean="0">
                <a:solidFill>
                  <a:srgbClr val="FF00FF"/>
                </a:solidFill>
              </a:rPr>
              <a:t> 5:8</a:t>
            </a:r>
          </a:p>
          <a:p>
            <a:pPr>
              <a:buNone/>
            </a:pPr>
            <a:r>
              <a:rPr lang="en-US" dirty="0" smtClean="0">
                <a:solidFill>
                  <a:srgbClr val="00FF00"/>
                </a:solidFill>
              </a:rPr>
              <a:t>Priests offer incense </a:t>
            </a:r>
            <a:r>
              <a:rPr lang="en-US" dirty="0" smtClean="0"/>
              <a:t>-&gt; Christians pray </a:t>
            </a:r>
            <a:r>
              <a:rPr lang="en-US" b="1" dirty="0" smtClean="0">
                <a:solidFill>
                  <a:srgbClr val="FF00FF"/>
                </a:solidFill>
              </a:rPr>
              <a:t>1 Pt 2:5-6</a:t>
            </a:r>
          </a:p>
          <a:p>
            <a:pPr>
              <a:buNone/>
            </a:pPr>
            <a:r>
              <a:rPr lang="en-US" b="1" dirty="0" smtClean="0"/>
              <a:t>Obey the gospel </a:t>
            </a:r>
            <a:r>
              <a:rPr lang="en-US" b="1" dirty="0" smtClean="0">
                <a:solidFill>
                  <a:srgbClr val="FF00FF"/>
                </a:solidFill>
              </a:rPr>
              <a:t>Rom. 10:9-10, Acts 2:38</a:t>
            </a:r>
          </a:p>
          <a:p>
            <a:pPr>
              <a:buNone/>
            </a:pPr>
            <a:endParaRPr lang="en-US" b="1" dirty="0" smtClean="0">
              <a:solidFill>
                <a:srgbClr val="FF00FF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166</Words>
  <Application>Microsoft Office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HOW WE WORSHIP GOD TODAY</vt:lpstr>
      <vt:lpstr>Worship Must Reflect Spiritual Reality</vt:lpstr>
      <vt:lpstr>How the Church Worshipped God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 WORSHIP GOD TODAY</dc:title>
  <dc:creator>James Hamilton</dc:creator>
  <cp:lastModifiedBy>James Hamilton</cp:lastModifiedBy>
  <cp:revision>36</cp:revision>
  <dcterms:created xsi:type="dcterms:W3CDTF">2012-01-06T20:51:34Z</dcterms:created>
  <dcterms:modified xsi:type="dcterms:W3CDTF">2012-01-07T23:31:56Z</dcterms:modified>
</cp:coreProperties>
</file>