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2B91D-AE4B-42C3-A46C-30386E946F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6/8/2014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A10A9-571D-4E54-8E82-4728A45018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A10A9-571D-4E54-8E82-4728A4501833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6/8/2014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E0D4-C2BD-47DC-85C9-B30DA2CD3F0F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D150-3C4B-4013-AB6E-9EEFBB1A84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JESUS RECEIVED KINDNESS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JESUS RECEIVED KINDNESS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be </a:t>
            </a:r>
            <a:r>
              <a:rPr lang="en-US" sz="3600" b="1" dirty="0" smtClean="0">
                <a:solidFill>
                  <a:srgbClr val="00B050"/>
                </a:solidFill>
              </a:rPr>
              <a:t>honored</a:t>
            </a:r>
            <a:r>
              <a:rPr lang="en-US" sz="3600" dirty="0" smtClean="0"/>
              <a:t> as Father is </a:t>
            </a:r>
            <a:r>
              <a:rPr lang="en-US" sz="3600" b="1" dirty="0" smtClean="0">
                <a:solidFill>
                  <a:srgbClr val="FF0000"/>
                </a:solidFill>
              </a:rPr>
              <a:t>John 5:23</a:t>
            </a:r>
          </a:p>
          <a:p>
            <a:r>
              <a:rPr lang="en-US" sz="3600" dirty="0" smtClean="0">
                <a:solidFill>
                  <a:srgbClr val="990000"/>
                </a:solidFill>
              </a:rPr>
              <a:t>Didn’t abuse </a:t>
            </a:r>
            <a:r>
              <a:rPr lang="en-US" sz="3600" dirty="0" smtClean="0"/>
              <a:t>His position </a:t>
            </a:r>
            <a:r>
              <a:rPr lang="en-US" sz="3600" b="1" dirty="0" smtClean="0">
                <a:solidFill>
                  <a:srgbClr val="FF0000"/>
                </a:solidFill>
              </a:rPr>
              <a:t>Matt. 4:5-7,11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7:36-50 </a:t>
            </a:r>
            <a:r>
              <a:rPr lang="en-US" sz="3600" b="1" dirty="0" smtClean="0">
                <a:solidFill>
                  <a:srgbClr val="00B050"/>
                </a:solidFill>
              </a:rPr>
              <a:t>invited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to 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meal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Penitent woman </a:t>
            </a:r>
            <a:r>
              <a:rPr lang="en-US" sz="3600" b="1" dirty="0" smtClean="0">
                <a:solidFill>
                  <a:srgbClr val="00B050"/>
                </a:solidFill>
              </a:rPr>
              <a:t>washed His feet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8:1-3 </a:t>
            </a:r>
            <a:r>
              <a:rPr lang="en-US" sz="3600" dirty="0" smtClean="0"/>
              <a:t>received </a:t>
            </a:r>
            <a:r>
              <a:rPr lang="en-US" sz="3600" dirty="0" smtClean="0">
                <a:solidFill>
                  <a:srgbClr val="008000"/>
                </a:solidFill>
              </a:rPr>
              <a:t>support</a:t>
            </a:r>
            <a:r>
              <a:rPr lang="en-US" sz="3600" dirty="0" smtClean="0"/>
              <a:t> from women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John 12:2-8 </a:t>
            </a:r>
            <a:r>
              <a:rPr lang="en-US" sz="3600" b="1" dirty="0" smtClean="0">
                <a:solidFill>
                  <a:srgbClr val="0070C0"/>
                </a:solidFill>
              </a:rPr>
              <a:t>appreciation</a:t>
            </a:r>
            <a:r>
              <a:rPr lang="en-US" sz="3600" dirty="0" smtClean="0"/>
              <a:t> for Jesus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Mary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anoints</a:t>
            </a:r>
            <a:r>
              <a:rPr lang="en-US" sz="3600" dirty="0" smtClean="0"/>
              <a:t> Jesus for </a:t>
            </a:r>
            <a:r>
              <a:rPr lang="en-US" sz="3600" b="1" dirty="0" smtClean="0"/>
              <a:t>burial</a:t>
            </a:r>
          </a:p>
          <a:p>
            <a:r>
              <a:rPr lang="en-US" sz="3600" dirty="0" smtClean="0">
                <a:solidFill>
                  <a:srgbClr val="008000"/>
                </a:solidFill>
              </a:rPr>
              <a:t>Jesus gave others opportunities to serve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IT IS NOT EASY TO RECEIVE KINDNESS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Contrast with Peter </a:t>
            </a:r>
            <a:r>
              <a:rPr lang="en-US" sz="3600" b="1" dirty="0" smtClean="0">
                <a:solidFill>
                  <a:srgbClr val="FF0000"/>
                </a:solidFill>
              </a:rPr>
              <a:t>John 13:1-17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Galatians 5:13 </a:t>
            </a:r>
            <a:r>
              <a:rPr lang="en-US" sz="3600" dirty="0" smtClean="0">
                <a:solidFill>
                  <a:srgbClr val="7030A0"/>
                </a:solidFill>
              </a:rPr>
              <a:t>through </a:t>
            </a:r>
            <a:r>
              <a:rPr lang="en-US" sz="3600" b="1" dirty="0" smtClean="0">
                <a:solidFill>
                  <a:srgbClr val="7030A0"/>
                </a:solidFill>
              </a:rPr>
              <a:t>love serve one another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10:5-15 </a:t>
            </a:r>
            <a:r>
              <a:rPr lang="en-US" sz="3600" b="1" dirty="0" smtClean="0">
                <a:solidFill>
                  <a:srgbClr val="0070C0"/>
                </a:solidFill>
              </a:rPr>
              <a:t>faith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humility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v.40-42 </a:t>
            </a:r>
            <a:r>
              <a:rPr lang="en-US" sz="3600" b="1" dirty="0" smtClean="0">
                <a:solidFill>
                  <a:srgbClr val="008000"/>
                </a:solidFill>
              </a:rPr>
              <a:t>do not deny </a:t>
            </a:r>
            <a:r>
              <a:rPr lang="en-US" sz="3600" dirty="0" smtClean="0">
                <a:solidFill>
                  <a:srgbClr val="008000"/>
                </a:solidFill>
              </a:rPr>
              <a:t>an</a:t>
            </a:r>
            <a:r>
              <a:rPr lang="en-US" sz="3600" b="1" dirty="0" smtClean="0">
                <a:solidFill>
                  <a:srgbClr val="008000"/>
                </a:solidFill>
              </a:rPr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opportunity for </a:t>
            </a:r>
            <a:r>
              <a:rPr lang="en-US" sz="3600" b="1" dirty="0" smtClean="0">
                <a:solidFill>
                  <a:srgbClr val="008000"/>
                </a:solidFill>
              </a:rPr>
              <a:t>others</a:t>
            </a:r>
            <a:r>
              <a:rPr lang="en-US" sz="3600" dirty="0" smtClean="0">
                <a:solidFill>
                  <a:srgbClr val="008000"/>
                </a:solidFill>
              </a:rPr>
              <a:t> to receive a </a:t>
            </a:r>
            <a:r>
              <a:rPr lang="en-US" sz="3600" b="1" dirty="0" smtClean="0">
                <a:solidFill>
                  <a:srgbClr val="008000"/>
                </a:solidFill>
              </a:rPr>
              <a:t>reward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Pet. 5:6-7 </a:t>
            </a:r>
            <a:r>
              <a:rPr lang="en-US" sz="3600" dirty="0" smtClean="0">
                <a:solidFill>
                  <a:srgbClr val="008000"/>
                </a:solidFill>
              </a:rPr>
              <a:t>do </a:t>
            </a:r>
            <a:r>
              <a:rPr lang="en-US" sz="3600" b="1" dirty="0" smtClean="0">
                <a:solidFill>
                  <a:srgbClr val="008000"/>
                </a:solidFill>
              </a:rPr>
              <a:t>not</a:t>
            </a:r>
            <a:r>
              <a:rPr lang="en-US" sz="3600" dirty="0" smtClean="0">
                <a:solidFill>
                  <a:srgbClr val="008000"/>
                </a:solidFill>
              </a:rPr>
              <a:t> be so </a:t>
            </a:r>
            <a:r>
              <a:rPr lang="en-US" sz="3600" b="1" dirty="0" smtClean="0">
                <a:solidFill>
                  <a:srgbClr val="008000"/>
                </a:solidFill>
              </a:rPr>
              <a:t>proud</a:t>
            </a:r>
            <a:r>
              <a:rPr lang="en-US" sz="3600" dirty="0" smtClean="0">
                <a:solidFill>
                  <a:srgbClr val="008000"/>
                </a:solidFill>
              </a:rPr>
              <a:t> that you do </a:t>
            </a:r>
            <a:r>
              <a:rPr lang="en-US" sz="3600" b="1" dirty="0" smtClean="0">
                <a:solidFill>
                  <a:srgbClr val="008000"/>
                </a:solidFill>
              </a:rPr>
              <a:t>not ask </a:t>
            </a:r>
            <a:r>
              <a:rPr lang="en-US" sz="3600" dirty="0" smtClean="0">
                <a:solidFill>
                  <a:srgbClr val="008000"/>
                </a:solidFill>
              </a:rPr>
              <a:t>for </a:t>
            </a:r>
            <a:r>
              <a:rPr lang="en-US" sz="3600" b="1" dirty="0" smtClean="0">
                <a:solidFill>
                  <a:srgbClr val="008000"/>
                </a:solidFill>
              </a:rPr>
              <a:t>help</a:t>
            </a:r>
          </a:p>
          <a:p>
            <a:r>
              <a:rPr lang="en-US" sz="3600" dirty="0" smtClean="0"/>
              <a:t>An opportunity to </a:t>
            </a:r>
            <a:r>
              <a:rPr lang="en-US" sz="3600" b="1" dirty="0" smtClean="0">
                <a:solidFill>
                  <a:srgbClr val="008000"/>
                </a:solidFill>
              </a:rPr>
              <a:t>glorify God </a:t>
            </a:r>
            <a:r>
              <a:rPr lang="en-US" sz="3600" b="1" dirty="0" smtClean="0">
                <a:solidFill>
                  <a:srgbClr val="FF0000"/>
                </a:solidFill>
              </a:rPr>
              <a:t>2 Cor. 9:11-15; John 13:17</a:t>
            </a: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122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JESUS RECEIVED KINDNESS</vt:lpstr>
      <vt:lpstr>JESUS RECEIVED KINDNESS</vt:lpstr>
      <vt:lpstr>IT IS NOT EASY TO RECEIVE KINDNESS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JESUS RECEIVED KINDNESS</dc:title>
  <dc:creator>James</dc:creator>
  <cp:lastModifiedBy>James</cp:lastModifiedBy>
  <cp:revision>6</cp:revision>
  <dcterms:created xsi:type="dcterms:W3CDTF">2014-06-06T19:10:49Z</dcterms:created>
  <dcterms:modified xsi:type="dcterms:W3CDTF">2014-06-08T02:44:47Z</dcterms:modified>
</cp:coreProperties>
</file>