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4D79B-39FA-447F-9DD0-11B9E858CD06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63A1E-91E9-43E8-83A1-1CEC71F60C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BD2D9-B762-429B-BC1C-AAB2DB65969D}" type="datetimeFigureOut">
              <a:rPr lang="en-US" smtClean="0"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BA1-A721-4958-9A50-16EF4CF0BCD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Eternal Purpose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EPHESIANS 3:9-11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God’s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Having a </a:t>
            </a:r>
            <a:r>
              <a:rPr lang="en-US" b="1" dirty="0" smtClean="0">
                <a:solidFill>
                  <a:srgbClr val="00B0F0"/>
                </a:solidFill>
              </a:rPr>
              <a:t>sense of purpose </a:t>
            </a:r>
            <a:r>
              <a:rPr lang="en-US" dirty="0" smtClean="0"/>
              <a:t>is necessary for a happy and fulfilled life </a:t>
            </a:r>
            <a:r>
              <a:rPr lang="en-US" b="1" dirty="0" smtClean="0">
                <a:solidFill>
                  <a:srgbClr val="FF00FF"/>
                </a:solidFill>
              </a:rPr>
              <a:t>Ecclesiastes 12:13-14</a:t>
            </a:r>
          </a:p>
          <a:p>
            <a:r>
              <a:rPr lang="en-US" dirty="0" smtClean="0"/>
              <a:t>True joy is fulfilling </a:t>
            </a:r>
            <a:r>
              <a:rPr lang="en-US" b="1" dirty="0" smtClean="0">
                <a:solidFill>
                  <a:srgbClr val="00B0F0"/>
                </a:solidFill>
              </a:rPr>
              <a:t>God’s</a:t>
            </a:r>
            <a:r>
              <a:rPr lang="en-US" dirty="0" smtClean="0"/>
              <a:t> purpose </a:t>
            </a:r>
            <a:r>
              <a:rPr lang="en-US" b="1" dirty="0" smtClean="0">
                <a:solidFill>
                  <a:srgbClr val="FF00FF"/>
                </a:solidFill>
              </a:rPr>
              <a:t>Matt. 6:10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What does God have in mind for me?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Eph. 1:3-14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B0F0"/>
                </a:solidFill>
              </a:rPr>
              <a:t>chose</a:t>
            </a:r>
            <a:r>
              <a:rPr lang="en-US" dirty="0" smtClean="0"/>
              <a:t> us </a:t>
            </a:r>
            <a:r>
              <a:rPr lang="en-US" b="1" dirty="0" smtClean="0">
                <a:solidFill>
                  <a:srgbClr val="FF00FF"/>
                </a:solidFill>
              </a:rPr>
              <a:t>v.4</a:t>
            </a:r>
          </a:p>
          <a:p>
            <a:r>
              <a:rPr lang="en-US" dirty="0" smtClean="0"/>
              <a:t>He </a:t>
            </a:r>
            <a:r>
              <a:rPr lang="en-US" b="1" dirty="0" smtClean="0">
                <a:solidFill>
                  <a:srgbClr val="00B0F0"/>
                </a:solidFill>
              </a:rPr>
              <a:t>planned</a:t>
            </a:r>
            <a:r>
              <a:rPr lang="en-US" dirty="0" smtClean="0"/>
              <a:t> for us to be His </a:t>
            </a:r>
            <a:r>
              <a:rPr lang="en-US" b="1" dirty="0" smtClean="0">
                <a:solidFill>
                  <a:srgbClr val="00B0F0"/>
                </a:solidFill>
              </a:rPr>
              <a:t>children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v.5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According to the </a:t>
            </a:r>
            <a:r>
              <a:rPr lang="en-US" b="1" dirty="0" smtClean="0">
                <a:solidFill>
                  <a:srgbClr val="00B0F0"/>
                </a:solidFill>
              </a:rPr>
              <a:t>good intention </a:t>
            </a:r>
            <a:r>
              <a:rPr lang="en-US" dirty="0" smtClean="0">
                <a:solidFill>
                  <a:srgbClr val="FFFF00"/>
                </a:solidFill>
              </a:rPr>
              <a:t>of His will </a:t>
            </a:r>
            <a:r>
              <a:rPr lang="en-US" b="1" dirty="0" smtClean="0">
                <a:solidFill>
                  <a:srgbClr val="FF00FF"/>
                </a:solidFill>
              </a:rPr>
              <a:t>v.5,9</a:t>
            </a:r>
          </a:p>
          <a:p>
            <a:r>
              <a:rPr lang="en-US" dirty="0" smtClean="0"/>
              <a:t>God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working all things according to the counsel of His will </a:t>
            </a:r>
            <a:r>
              <a:rPr lang="en-US" b="1" dirty="0" smtClean="0">
                <a:solidFill>
                  <a:srgbClr val="FF00FF"/>
                </a:solidFill>
              </a:rPr>
              <a:t>v.11 </a:t>
            </a:r>
            <a:r>
              <a:rPr lang="en-US" dirty="0" smtClean="0"/>
              <a:t>God has a purpose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God’s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dirty="0" smtClean="0">
                <a:solidFill>
                  <a:srgbClr val="FFFF00"/>
                </a:solidFill>
              </a:rPr>
              <a:t>to the praise of His glory </a:t>
            </a:r>
            <a:r>
              <a:rPr lang="en-US" b="1" dirty="0" smtClean="0">
                <a:solidFill>
                  <a:srgbClr val="FF00FF"/>
                </a:solidFill>
              </a:rPr>
              <a:t>v.6,12,14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Eph. 3:8-11</a:t>
            </a:r>
          </a:p>
          <a:p>
            <a:r>
              <a:rPr lang="en-US" dirty="0" smtClean="0"/>
              <a:t>God’s purpose is </a:t>
            </a:r>
            <a:r>
              <a:rPr lang="en-US" b="1" dirty="0" smtClean="0">
                <a:solidFill>
                  <a:srgbClr val="00B0F0"/>
                </a:solidFill>
              </a:rPr>
              <a:t>eternal</a:t>
            </a:r>
          </a:p>
          <a:p>
            <a:r>
              <a:rPr lang="en-US" dirty="0" smtClean="0"/>
              <a:t>It is accomplished by Christ Jesus</a:t>
            </a:r>
          </a:p>
          <a:p>
            <a:r>
              <a:rPr lang="en-US" dirty="0" smtClean="0"/>
              <a:t>The church glorifies God by demonstrating His many-sided </a:t>
            </a:r>
            <a:r>
              <a:rPr lang="en-US" b="1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v.20,21</a:t>
            </a:r>
          </a:p>
          <a:p>
            <a:r>
              <a:rPr lang="en-US" dirty="0" smtClean="0"/>
              <a:t>The body illustration implies purpose </a:t>
            </a:r>
            <a:r>
              <a:rPr lang="en-US" b="1" dirty="0" smtClean="0">
                <a:solidFill>
                  <a:srgbClr val="FF00FF"/>
                </a:solidFill>
              </a:rPr>
              <a:t>1 Cor. 12</a:t>
            </a:r>
          </a:p>
          <a:p>
            <a:r>
              <a:rPr lang="en-US" dirty="0" smtClean="0"/>
              <a:t>God is working </a:t>
            </a:r>
            <a:r>
              <a:rPr lang="en-US" b="1" dirty="0" smtClean="0">
                <a:solidFill>
                  <a:srgbClr val="FF00FF"/>
                </a:solidFill>
              </a:rPr>
              <a:t>v.6</a:t>
            </a:r>
          </a:p>
          <a:p>
            <a:r>
              <a:rPr lang="en-US" dirty="0" smtClean="0"/>
              <a:t>Each spiritual gift </a:t>
            </a:r>
            <a:r>
              <a:rPr lang="en-US" b="1" dirty="0" smtClean="0">
                <a:solidFill>
                  <a:srgbClr val="FF00FF"/>
                </a:solidFill>
              </a:rPr>
              <a:t>v.4</a:t>
            </a:r>
            <a:r>
              <a:rPr lang="en-US" dirty="0" smtClean="0"/>
              <a:t> for a common good </a:t>
            </a:r>
            <a:r>
              <a:rPr lang="en-US" b="1" dirty="0" smtClean="0">
                <a:solidFill>
                  <a:srgbClr val="FF00FF"/>
                </a:solidFill>
              </a:rPr>
              <a:t>v.7</a:t>
            </a:r>
          </a:p>
          <a:p>
            <a:r>
              <a:rPr lang="en-US" dirty="0" smtClean="0"/>
              <a:t>Not just a collective purpose </a:t>
            </a:r>
            <a:r>
              <a:rPr lang="en-US" b="1" dirty="0" smtClean="0">
                <a:solidFill>
                  <a:srgbClr val="FF00FF"/>
                </a:solidFill>
              </a:rPr>
              <a:t>v.18-26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God’s Purpose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/>
              <a:t>How do I know what </a:t>
            </a:r>
            <a:r>
              <a:rPr lang="en-US" b="1" dirty="0" smtClean="0">
                <a:solidFill>
                  <a:srgbClr val="00B0F0"/>
                </a:solidFill>
              </a:rPr>
              <a:t>my place </a:t>
            </a:r>
            <a:r>
              <a:rPr lang="en-US" dirty="0" smtClean="0"/>
              <a:t>is in the body?</a:t>
            </a:r>
          </a:p>
          <a:p>
            <a:r>
              <a:rPr lang="en-US" dirty="0" smtClean="0"/>
              <a:t>See the big picture in God’s written word </a:t>
            </a:r>
            <a:r>
              <a:rPr lang="en-US" b="1" dirty="0" smtClean="0">
                <a:solidFill>
                  <a:srgbClr val="FF00FF"/>
                </a:solidFill>
              </a:rPr>
              <a:t>Eph. 5:16-17</a:t>
            </a:r>
          </a:p>
          <a:p>
            <a:r>
              <a:rPr lang="en-US" dirty="0" smtClean="0"/>
              <a:t>We </a:t>
            </a:r>
            <a:r>
              <a:rPr lang="en-US" b="1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what is right and wrong in the </a:t>
            </a:r>
            <a:r>
              <a:rPr lang="en-US" b="1" dirty="0" smtClean="0">
                <a:solidFill>
                  <a:srgbClr val="00B0F0"/>
                </a:solidFill>
              </a:rPr>
              <a:t>word  </a:t>
            </a:r>
            <a:r>
              <a:rPr lang="en-US" b="1" dirty="0" smtClean="0">
                <a:solidFill>
                  <a:srgbClr val="FF00FF"/>
                </a:solidFill>
              </a:rPr>
              <a:t>1 John 2:1 </a:t>
            </a:r>
            <a:endParaRPr lang="en-US" dirty="0" smtClean="0"/>
          </a:p>
          <a:p>
            <a:r>
              <a:rPr lang="en-US" dirty="0" smtClean="0"/>
              <a:t>God wants us to be </a:t>
            </a:r>
            <a:r>
              <a:rPr lang="en-US" b="1" dirty="0" smtClean="0">
                <a:solidFill>
                  <a:srgbClr val="00B0F0"/>
                </a:solidFill>
              </a:rPr>
              <a:t>wise</a:t>
            </a:r>
            <a:r>
              <a:rPr lang="en-US" dirty="0" smtClean="0"/>
              <a:t> as well as moral </a:t>
            </a:r>
            <a:r>
              <a:rPr lang="en-US" b="1" dirty="0" smtClean="0">
                <a:solidFill>
                  <a:srgbClr val="FF00FF"/>
                </a:solidFill>
              </a:rPr>
              <a:t>Rom. 12:1-2 </a:t>
            </a:r>
          </a:p>
          <a:p>
            <a:r>
              <a:rPr lang="en-US" dirty="0" smtClean="0"/>
              <a:t>Do what you are good at </a:t>
            </a:r>
            <a:r>
              <a:rPr lang="en-US" b="1" dirty="0" smtClean="0">
                <a:solidFill>
                  <a:srgbClr val="FF00FF"/>
                </a:solidFill>
              </a:rPr>
              <a:t>v.3-8 </a:t>
            </a:r>
            <a:r>
              <a:rPr lang="en-US" dirty="0" smtClean="0">
                <a:solidFill>
                  <a:srgbClr val="FFFF00"/>
                </a:solidFill>
              </a:rPr>
              <a:t>“excel” </a:t>
            </a:r>
            <a:r>
              <a:rPr lang="en-US" b="1" dirty="0" smtClean="0">
                <a:solidFill>
                  <a:srgbClr val="FF00FF"/>
                </a:solidFill>
              </a:rPr>
              <a:t>2 Cor. 8:7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love</a:t>
            </a:r>
            <a:r>
              <a:rPr lang="en-US" dirty="0" smtClean="0"/>
              <a:t> applied </a:t>
            </a:r>
            <a:r>
              <a:rPr lang="en-US" b="1" dirty="0" smtClean="0">
                <a:solidFill>
                  <a:srgbClr val="FF00FF"/>
                </a:solidFill>
              </a:rPr>
              <a:t>v.9-13 </a:t>
            </a: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God is looking for our hearts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218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God’s Eternal Purpose</vt:lpstr>
      <vt:lpstr>God’s Purpose</vt:lpstr>
      <vt:lpstr>God’s Purpose</vt:lpstr>
      <vt:lpstr>God’s Purpose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Eternal Purpose</dc:title>
  <dc:creator>James Hamilton</dc:creator>
  <cp:lastModifiedBy>James Hamilton</cp:lastModifiedBy>
  <cp:revision>12</cp:revision>
  <dcterms:created xsi:type="dcterms:W3CDTF">2010-12-12T20:17:37Z</dcterms:created>
  <dcterms:modified xsi:type="dcterms:W3CDTF">2010-12-12T21:17:29Z</dcterms:modified>
</cp:coreProperties>
</file>