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55"/>
  </p:normalViewPr>
  <p:slideViewPr>
    <p:cSldViewPr>
      <p:cViewPr varScale="1">
        <p:scale>
          <a:sx n="200" d="100"/>
          <a:sy n="200" d="100"/>
        </p:scale>
        <p:origin x="2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6DD84-B68C-4242-B879-B11ED7809D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75D5-D831-45DB-B38A-836F1021B4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/>
          <a:lstStyle/>
          <a:p>
            <a:r>
              <a:rPr lang="en-US" b="1" dirty="0" smtClean="0"/>
              <a:t>GOD  </a:t>
            </a:r>
            <a:br>
              <a:rPr lang="en-US" b="1" dirty="0" smtClean="0"/>
            </a:br>
            <a:r>
              <a:rPr lang="en-US" b="1" dirty="0" smtClean="0"/>
              <a:t>v.  </a:t>
            </a:r>
            <a:br>
              <a:rPr lang="en-US" b="1" dirty="0" smtClean="0"/>
            </a:br>
            <a:r>
              <a:rPr lang="en-US" b="1" dirty="0" smtClean="0"/>
              <a:t>NUMBERS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JUDGES 6-8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God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Calls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Gideon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Jg</a:t>
            </a:r>
            <a:r>
              <a:rPr lang="en-US" b="1" dirty="0" smtClean="0">
                <a:solidFill>
                  <a:srgbClr val="FF0000"/>
                </a:solidFill>
              </a:rPr>
              <a:t> 6:11-24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Oppression</a:t>
            </a:r>
            <a:r>
              <a:rPr lang="en-US" sz="3600" dirty="0" smtClean="0"/>
              <a:t> by the </a:t>
            </a:r>
            <a:r>
              <a:rPr lang="en-US" sz="3600" dirty="0" err="1" smtClean="0"/>
              <a:t>Midianites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Jg</a:t>
            </a:r>
            <a:r>
              <a:rPr lang="en-US" sz="3600" b="1" dirty="0" smtClean="0">
                <a:solidFill>
                  <a:srgbClr val="FF0000"/>
                </a:solidFill>
              </a:rPr>
              <a:t> 6:1-10</a:t>
            </a:r>
          </a:p>
          <a:p>
            <a:r>
              <a:rPr lang="en-US" sz="3600" dirty="0" smtClean="0"/>
              <a:t>Because of </a:t>
            </a:r>
            <a:r>
              <a:rPr lang="en-US" sz="3600" b="1" dirty="0" smtClean="0">
                <a:solidFill>
                  <a:srgbClr val="C00000"/>
                </a:solidFill>
              </a:rPr>
              <a:t>disobedience </a:t>
            </a:r>
            <a:r>
              <a:rPr lang="en-US" sz="3600" b="1" dirty="0" smtClean="0">
                <a:solidFill>
                  <a:srgbClr val="FF0000"/>
                </a:solidFill>
              </a:rPr>
              <a:t>v.1,7-10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Numbers </a:t>
            </a:r>
            <a:r>
              <a:rPr lang="en-US" sz="3600" dirty="0" smtClean="0"/>
              <a:t>were a problem </a:t>
            </a:r>
            <a:r>
              <a:rPr lang="en-US" sz="3600" b="1" dirty="0" smtClean="0">
                <a:solidFill>
                  <a:srgbClr val="FF0000"/>
                </a:solidFill>
              </a:rPr>
              <a:t>v.5</a:t>
            </a:r>
          </a:p>
          <a:p>
            <a:r>
              <a:rPr lang="en-US" sz="3600" dirty="0" smtClean="0"/>
              <a:t>Called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a mighty man of valor </a:t>
            </a:r>
            <a:r>
              <a:rPr lang="en-US" sz="3600" b="1" dirty="0" smtClean="0">
                <a:solidFill>
                  <a:srgbClr val="FF0000"/>
                </a:solidFill>
              </a:rPr>
              <a:t>v.12</a:t>
            </a:r>
            <a:endParaRPr lang="en-US" sz="3600" b="1" i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How can evil happen if God is with us? </a:t>
            </a:r>
            <a:r>
              <a:rPr lang="en-US" sz="3600" b="1" dirty="0" smtClean="0">
                <a:solidFill>
                  <a:srgbClr val="FF0000"/>
                </a:solidFill>
              </a:rPr>
              <a:t>v.13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How can I save Israel? 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b="1" dirty="0" smtClean="0">
                <a:solidFill>
                  <a:srgbClr val="FF0000"/>
                </a:solidFill>
              </a:rPr>
              <a:t>.15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Give me a </a:t>
            </a:r>
            <a:r>
              <a:rPr lang="en-US" sz="3600" b="1" dirty="0" smtClean="0">
                <a:solidFill>
                  <a:srgbClr val="0070C0"/>
                </a:solidFill>
              </a:rPr>
              <a:t>sign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that you are God </a:t>
            </a:r>
            <a:r>
              <a:rPr lang="en-US" sz="3600" b="1" dirty="0" smtClean="0">
                <a:solidFill>
                  <a:srgbClr val="FF0000"/>
                </a:solidFill>
              </a:rPr>
              <a:t>v.17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Built</a:t>
            </a:r>
            <a:r>
              <a:rPr lang="en-US" sz="3600" dirty="0" smtClean="0"/>
              <a:t> an altar to </a:t>
            </a:r>
            <a:r>
              <a:rPr lang="en-US" sz="3600" b="1" dirty="0" smtClean="0">
                <a:solidFill>
                  <a:srgbClr val="00B0F0"/>
                </a:solidFill>
              </a:rPr>
              <a:t>Jehovah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v.24</a:t>
            </a:r>
          </a:p>
        </p:txBody>
      </p:sp>
    </p:spTree>
    <p:extLst>
      <p:ext uri="{BB962C8B-B14F-4D97-AF65-F5344CB8AC3E}">
        <p14:creationId xmlns:p14="http://schemas.microsoft.com/office/powerpoint/2010/main" val="6463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The First Battle </a:t>
            </a:r>
            <a:r>
              <a:rPr lang="en-US" b="1" dirty="0" err="1" smtClean="0">
                <a:solidFill>
                  <a:srgbClr val="FF0000"/>
                </a:solidFill>
              </a:rPr>
              <a:t>Jg</a:t>
            </a:r>
            <a:r>
              <a:rPr lang="en-US" b="1" dirty="0" smtClean="0">
                <a:solidFill>
                  <a:srgbClr val="FF0000"/>
                </a:solidFill>
              </a:rPr>
              <a:t> 6:25-32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Take the second bull to </a:t>
            </a:r>
            <a:r>
              <a:rPr lang="en-US" sz="3600" b="1" dirty="0" smtClean="0">
                <a:solidFill>
                  <a:srgbClr val="00B050"/>
                </a:solidFill>
              </a:rPr>
              <a:t>tear down </a:t>
            </a:r>
            <a:r>
              <a:rPr lang="en-US" sz="3600" dirty="0" smtClean="0"/>
              <a:t>the altar of </a:t>
            </a:r>
            <a:r>
              <a:rPr lang="en-US" sz="3600" b="1" dirty="0" smtClean="0">
                <a:solidFill>
                  <a:srgbClr val="C00000"/>
                </a:solidFill>
              </a:rPr>
              <a:t>Baal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Asherah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v.25</a:t>
            </a:r>
          </a:p>
          <a:p>
            <a:r>
              <a:rPr lang="en-US" sz="3600" dirty="0" smtClean="0"/>
              <a:t>Then sacrifice the bull on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the Lord’s </a:t>
            </a:r>
            <a:r>
              <a:rPr lang="en-US" sz="3600" b="1" dirty="0" smtClean="0">
                <a:solidFill>
                  <a:srgbClr val="0070C0"/>
                </a:solidFill>
              </a:rPr>
              <a:t>altar</a:t>
            </a:r>
          </a:p>
          <a:p>
            <a:r>
              <a:rPr lang="en-US" sz="3600" dirty="0" smtClean="0"/>
              <a:t>Use the </a:t>
            </a:r>
            <a:r>
              <a:rPr lang="en-US" sz="3600" b="1" dirty="0" err="1" smtClean="0">
                <a:solidFill>
                  <a:srgbClr val="C00000"/>
                </a:solidFill>
              </a:rPr>
              <a:t>Asherah</a:t>
            </a:r>
            <a:r>
              <a:rPr lang="en-US" sz="3600" b="1" dirty="0" smtClean="0">
                <a:solidFill>
                  <a:srgbClr val="C00000"/>
                </a:solidFill>
              </a:rPr>
              <a:t> wood </a:t>
            </a:r>
            <a:r>
              <a:rPr lang="en-US" sz="3600" dirty="0" smtClean="0"/>
              <a:t>for the fire </a:t>
            </a:r>
            <a:r>
              <a:rPr lang="en-US" sz="3600" b="1" dirty="0" smtClean="0">
                <a:solidFill>
                  <a:srgbClr val="FF0000"/>
                </a:solidFill>
              </a:rPr>
              <a:t>v.26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Did it </a:t>
            </a:r>
            <a:r>
              <a:rPr lang="en-US" sz="3600" b="1" dirty="0" smtClean="0"/>
              <a:t>that night </a:t>
            </a:r>
            <a:r>
              <a:rPr lang="en-US" sz="3600" dirty="0" smtClean="0"/>
              <a:t>with ten servants </a:t>
            </a:r>
            <a:r>
              <a:rPr lang="en-US" sz="3600" b="1" dirty="0" smtClean="0">
                <a:solidFill>
                  <a:srgbClr val="FF0000"/>
                </a:solidFill>
              </a:rPr>
              <a:t>v.27</a:t>
            </a:r>
          </a:p>
          <a:p>
            <a:r>
              <a:rPr lang="en-US" sz="3600" dirty="0" smtClean="0"/>
              <a:t>Next day, people wanted </a:t>
            </a:r>
            <a:r>
              <a:rPr lang="en-US" sz="3600" b="1" dirty="0" smtClean="0">
                <a:solidFill>
                  <a:srgbClr val="C00000"/>
                </a:solidFill>
              </a:rPr>
              <a:t>to kill </a:t>
            </a:r>
            <a:r>
              <a:rPr lang="en-US" sz="3600" b="1" dirty="0" smtClean="0">
                <a:solidFill>
                  <a:srgbClr val="0070C0"/>
                </a:solidFill>
              </a:rPr>
              <a:t>Gideon</a:t>
            </a:r>
            <a:r>
              <a:rPr lang="en-US" sz="3600" b="1" dirty="0" smtClean="0">
                <a:solidFill>
                  <a:srgbClr val="FF0000"/>
                </a:solidFill>
              </a:rPr>
              <a:t> v.28-30</a:t>
            </a:r>
          </a:p>
          <a:p>
            <a:r>
              <a:rPr lang="en-US" sz="3600" dirty="0" smtClean="0"/>
              <a:t>His father said,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“Let Baal defend himself” </a:t>
            </a:r>
            <a:r>
              <a:rPr lang="en-US" sz="3600" b="1" dirty="0" smtClean="0">
                <a:solidFill>
                  <a:srgbClr val="FF0000"/>
                </a:solidFill>
              </a:rPr>
              <a:t>v.31-32</a:t>
            </a:r>
          </a:p>
        </p:txBody>
      </p:sp>
    </p:spTree>
    <p:extLst>
      <p:ext uri="{BB962C8B-B14F-4D97-AF65-F5344CB8AC3E}">
        <p14:creationId xmlns:p14="http://schemas.microsoft.com/office/powerpoint/2010/main" val="21047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The Second Battle </a:t>
            </a:r>
            <a:r>
              <a:rPr lang="en-US" b="1" dirty="0" err="1" smtClean="0">
                <a:solidFill>
                  <a:srgbClr val="FF0000"/>
                </a:solidFill>
              </a:rPr>
              <a:t>Jg</a:t>
            </a:r>
            <a:r>
              <a:rPr lang="en-US" b="1" dirty="0" smtClean="0">
                <a:solidFill>
                  <a:srgbClr val="FF0000"/>
                </a:solidFill>
              </a:rPr>
              <a:t> 6:32-8:21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At least 135,000 camped in </a:t>
            </a:r>
            <a:r>
              <a:rPr lang="en-US" sz="3600" dirty="0" err="1" smtClean="0"/>
              <a:t>Jezreel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8:10</a:t>
            </a:r>
          </a:p>
          <a:p>
            <a:r>
              <a:rPr lang="en-US" sz="3600" dirty="0" smtClean="0"/>
              <a:t>Gideon </a:t>
            </a:r>
            <a:r>
              <a:rPr lang="en-US" sz="3600" b="1" dirty="0" smtClean="0">
                <a:solidFill>
                  <a:srgbClr val="00B050"/>
                </a:solidFill>
              </a:rPr>
              <a:t>called</a:t>
            </a:r>
            <a:r>
              <a:rPr lang="en-US" sz="3600" dirty="0" smtClean="0"/>
              <a:t> northern tribes </a:t>
            </a:r>
            <a:r>
              <a:rPr lang="en-US" sz="3600" b="1" dirty="0" smtClean="0">
                <a:solidFill>
                  <a:srgbClr val="FF0000"/>
                </a:solidFill>
              </a:rPr>
              <a:t>6:34-35</a:t>
            </a:r>
          </a:p>
          <a:p>
            <a:r>
              <a:rPr lang="en-US" sz="3600" dirty="0" smtClean="0"/>
              <a:t>Requested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another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sign</a:t>
            </a:r>
            <a:r>
              <a:rPr lang="en-US" sz="3600" b="1" dirty="0" smtClean="0">
                <a:solidFill>
                  <a:srgbClr val="FF0000"/>
                </a:solidFill>
              </a:rPr>
              <a:t> 6:36-40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32,000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too many against </a:t>
            </a:r>
            <a:r>
              <a:rPr lang="en-US" sz="3600" b="1" dirty="0" smtClean="0">
                <a:solidFill>
                  <a:srgbClr val="C00000"/>
                </a:solidFill>
              </a:rPr>
              <a:t>135,000 </a:t>
            </a:r>
            <a:r>
              <a:rPr lang="en-US" sz="3600" b="1" dirty="0" smtClean="0">
                <a:solidFill>
                  <a:srgbClr val="FF0000"/>
                </a:solidFill>
              </a:rPr>
              <a:t>7:1-8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70% left out of fear v.3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10,000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still too many </a:t>
            </a:r>
            <a:r>
              <a:rPr lang="en-US" sz="3600" b="1" dirty="0" smtClean="0">
                <a:solidFill>
                  <a:srgbClr val="FF0000"/>
                </a:solidFill>
              </a:rPr>
              <a:t>2 Cor. 13:4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Cor. 1:18-31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Practical character test </a:t>
            </a:r>
            <a:r>
              <a:rPr lang="en-US" sz="3600" dirty="0" smtClean="0"/>
              <a:t>needed</a:t>
            </a:r>
            <a:r>
              <a:rPr lang="en-US" sz="3600" b="1" dirty="0" smtClean="0">
                <a:solidFill>
                  <a:srgbClr val="FF0000"/>
                </a:solidFill>
              </a:rPr>
              <a:t> v. 4-8</a:t>
            </a:r>
          </a:p>
          <a:p>
            <a:r>
              <a:rPr lang="en-US" sz="3600" dirty="0" smtClean="0"/>
              <a:t>They were </a:t>
            </a:r>
            <a:r>
              <a:rPr lang="en-US" sz="3600" b="1" i="1" dirty="0" smtClean="0">
                <a:solidFill>
                  <a:srgbClr val="00B0F0"/>
                </a:solidFill>
              </a:rPr>
              <a:t>set apart </a:t>
            </a:r>
            <a:r>
              <a:rPr lang="en-US" sz="3600" b="1" dirty="0" smtClean="0">
                <a:solidFill>
                  <a:srgbClr val="FF0000"/>
                </a:solidFill>
              </a:rPr>
              <a:t>v.5        </a:t>
            </a:r>
            <a:r>
              <a:rPr lang="en-US" sz="4000" b="1" dirty="0" smtClean="0">
                <a:solidFill>
                  <a:srgbClr val="0070C0"/>
                </a:solidFill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1278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The Second Battle </a:t>
            </a:r>
            <a:r>
              <a:rPr lang="en-US" b="1" dirty="0" err="1" smtClean="0">
                <a:solidFill>
                  <a:srgbClr val="FF0000"/>
                </a:solidFill>
              </a:rPr>
              <a:t>Jg</a:t>
            </a:r>
            <a:r>
              <a:rPr lang="en-US" b="1" dirty="0" smtClean="0">
                <a:solidFill>
                  <a:srgbClr val="FF0000"/>
                </a:solidFill>
              </a:rPr>
              <a:t> 6:32-8:21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0070C0"/>
                </a:solidFill>
              </a:rPr>
              <a:t>bonus sign</a:t>
            </a:r>
            <a:r>
              <a:rPr lang="en-US" sz="3600" dirty="0" smtClean="0"/>
              <a:t>! </a:t>
            </a:r>
            <a:r>
              <a:rPr lang="en-US" sz="3600" b="1" dirty="0" smtClean="0">
                <a:solidFill>
                  <a:srgbClr val="FF0000"/>
                </a:solidFill>
              </a:rPr>
              <a:t>7:9-15</a:t>
            </a:r>
          </a:p>
          <a:p>
            <a:r>
              <a:rPr lang="en-US" sz="3600" dirty="0" smtClean="0"/>
              <a:t>With new </a:t>
            </a:r>
            <a:r>
              <a:rPr lang="en-US" sz="3600" b="1" dirty="0" smtClean="0">
                <a:solidFill>
                  <a:srgbClr val="0070C0"/>
                </a:solidFill>
              </a:rPr>
              <a:t>faith</a:t>
            </a:r>
            <a:r>
              <a:rPr lang="en-US" sz="3600" dirty="0" smtClean="0"/>
              <a:t>, Gideon led attack </a:t>
            </a:r>
            <a:r>
              <a:rPr lang="en-US" sz="3600" b="1" dirty="0" smtClean="0">
                <a:solidFill>
                  <a:srgbClr val="FF0000"/>
                </a:solidFill>
              </a:rPr>
              <a:t>7:16-23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Organized</a:t>
            </a:r>
            <a:r>
              <a:rPr lang="en-US" sz="3600" dirty="0" smtClean="0"/>
              <a:t> attack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confused</a:t>
            </a:r>
            <a:r>
              <a:rPr lang="en-US" sz="3600" dirty="0" smtClean="0"/>
              <a:t> enemy</a:t>
            </a:r>
          </a:p>
          <a:p>
            <a:r>
              <a:rPr lang="en-US" sz="3600" dirty="0" smtClean="0"/>
              <a:t>Pursued to east of Jordan</a:t>
            </a:r>
          </a:p>
          <a:p>
            <a:r>
              <a:rPr lang="en-US" sz="3600" dirty="0" smtClean="0"/>
              <a:t>Asked for Ephraim’s help </a:t>
            </a:r>
            <a:r>
              <a:rPr lang="en-US" sz="3600" b="1" dirty="0" smtClean="0">
                <a:solidFill>
                  <a:srgbClr val="FF0000"/>
                </a:solidFill>
              </a:rPr>
              <a:t>7:24-25 </a:t>
            </a:r>
            <a:r>
              <a:rPr lang="en-US" sz="3600" b="1" dirty="0" smtClean="0">
                <a:solidFill>
                  <a:srgbClr val="00B050"/>
                </a:solidFill>
              </a:rPr>
              <a:t>caught </a:t>
            </a:r>
            <a:r>
              <a:rPr lang="en-US" sz="3600" b="1" dirty="0" smtClean="0">
                <a:solidFill>
                  <a:srgbClr val="7030A0"/>
                </a:solidFill>
              </a:rPr>
              <a:t>princes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Angry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that Gideon hadn’t called them to main battle </a:t>
            </a:r>
            <a:r>
              <a:rPr lang="en-US" sz="3600" b="1" dirty="0" smtClean="0">
                <a:solidFill>
                  <a:srgbClr val="FF0000"/>
                </a:solidFill>
              </a:rPr>
              <a:t>8:1  </a:t>
            </a:r>
            <a:r>
              <a:rPr lang="en-US" sz="3600" dirty="0" smtClean="0"/>
              <a:t>Gideon’s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wise reply </a:t>
            </a:r>
            <a:r>
              <a:rPr lang="en-US" sz="3600" b="1" dirty="0" smtClean="0">
                <a:solidFill>
                  <a:srgbClr val="FF0000"/>
                </a:solidFill>
              </a:rPr>
              <a:t>v.2-3</a:t>
            </a:r>
          </a:p>
        </p:txBody>
      </p:sp>
    </p:spTree>
    <p:extLst>
      <p:ext uri="{BB962C8B-B14F-4D97-AF65-F5344CB8AC3E}">
        <p14:creationId xmlns:p14="http://schemas.microsoft.com/office/powerpoint/2010/main" val="22359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The Second Battle </a:t>
            </a:r>
            <a:r>
              <a:rPr lang="en-US" b="1" dirty="0" err="1" smtClean="0">
                <a:solidFill>
                  <a:srgbClr val="FF0000"/>
                </a:solidFill>
              </a:rPr>
              <a:t>Jg</a:t>
            </a:r>
            <a:r>
              <a:rPr lang="en-US" b="1" dirty="0" smtClean="0">
                <a:solidFill>
                  <a:srgbClr val="FF0000"/>
                </a:solidFill>
              </a:rPr>
              <a:t> 6:32-8:21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Asked Succoth and </a:t>
            </a:r>
            <a:r>
              <a:rPr lang="en-US" sz="3600" dirty="0" err="1" smtClean="0"/>
              <a:t>Penuel</a:t>
            </a:r>
            <a:r>
              <a:rPr lang="en-US" sz="3600" dirty="0" smtClean="0"/>
              <a:t> for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food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8:5,8</a:t>
            </a:r>
          </a:p>
          <a:p>
            <a:r>
              <a:rPr lang="en-US" sz="3600" dirty="0" smtClean="0"/>
              <a:t>They </a:t>
            </a:r>
            <a:r>
              <a:rPr lang="en-US" sz="3600" b="1" dirty="0" smtClean="0">
                <a:solidFill>
                  <a:srgbClr val="C00000"/>
                </a:solidFill>
              </a:rPr>
              <a:t>refused</a:t>
            </a:r>
            <a:r>
              <a:rPr lang="en-US" sz="3600" dirty="0" smtClean="0"/>
              <a:t> without guarantees </a:t>
            </a:r>
            <a:r>
              <a:rPr lang="en-US" sz="3600" b="1" dirty="0" smtClean="0">
                <a:solidFill>
                  <a:srgbClr val="FF0000"/>
                </a:solidFill>
              </a:rPr>
              <a:t>v.6-9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300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defeated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15,000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captured</a:t>
            </a:r>
            <a:r>
              <a:rPr lang="en-US" sz="3600" b="1" dirty="0" smtClean="0">
                <a:solidFill>
                  <a:srgbClr val="7030A0"/>
                </a:solidFill>
              </a:rPr>
              <a:t> kings </a:t>
            </a:r>
            <a:r>
              <a:rPr lang="en-US" sz="3600" b="1" dirty="0" smtClean="0">
                <a:solidFill>
                  <a:srgbClr val="FF0000"/>
                </a:solidFill>
              </a:rPr>
              <a:t>v.10-12 </a:t>
            </a:r>
          </a:p>
          <a:p>
            <a:r>
              <a:rPr lang="en-US" sz="3600" dirty="0" smtClean="0"/>
              <a:t>Returned to </a:t>
            </a:r>
            <a:r>
              <a:rPr lang="en-US" sz="3600" b="1" dirty="0" smtClean="0">
                <a:solidFill>
                  <a:srgbClr val="00B050"/>
                </a:solidFill>
              </a:rPr>
              <a:t>teach</a:t>
            </a:r>
            <a:r>
              <a:rPr lang="en-US" sz="3600" dirty="0" smtClean="0"/>
              <a:t> Succoth a lesson and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punish</a:t>
            </a:r>
            <a:r>
              <a:rPr lang="en-US" sz="3600" dirty="0" smtClean="0"/>
              <a:t> </a:t>
            </a:r>
            <a:r>
              <a:rPr lang="en-US" sz="3600" dirty="0" err="1" smtClean="0"/>
              <a:t>Penuel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v.13-17</a:t>
            </a:r>
          </a:p>
          <a:p>
            <a:r>
              <a:rPr lang="en-US" sz="3600" dirty="0" smtClean="0"/>
              <a:t>Treated kings as they treated others </a:t>
            </a:r>
            <a:r>
              <a:rPr lang="en-US" sz="3600" b="1" dirty="0" smtClean="0">
                <a:solidFill>
                  <a:srgbClr val="FF0000"/>
                </a:solidFill>
              </a:rPr>
              <a:t>v.18-21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Matt. 7:12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Psalm 18:25-26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GLORIFY GOD</a:t>
            </a:r>
          </a:p>
        </p:txBody>
      </p:sp>
    </p:spTree>
    <p:extLst>
      <p:ext uri="{BB962C8B-B14F-4D97-AF65-F5344CB8AC3E}">
        <p14:creationId xmlns:p14="http://schemas.microsoft.com/office/powerpoint/2010/main" val="15866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285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GOD   v.   NUMBERS</vt:lpstr>
      <vt:lpstr>God Calls Gideon Jg 6:11-24</vt:lpstr>
      <vt:lpstr>The First Battle Jg 6:25-32</vt:lpstr>
      <vt:lpstr>The Second Battle Jg 6:32-8:21</vt:lpstr>
      <vt:lpstr>The Second Battle Jg 6:32-8:21</vt:lpstr>
      <vt:lpstr>The Second Battle Jg 6:32-8:21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2</cp:revision>
  <dcterms:created xsi:type="dcterms:W3CDTF">2012-02-19T13:23:01Z</dcterms:created>
  <dcterms:modified xsi:type="dcterms:W3CDTF">2017-02-28T18:11:05Z</dcterms:modified>
</cp:coreProperties>
</file>