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7BF1-5209-4963-8E0D-DE575241F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8/25/2013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FD14-07AD-40A1-9E43-CF15B7041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DFD14-07AD-40A1-9E43-CF15B70415D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8/25/2013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43B1-C212-4812-B227-14DF401C690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5077-A7F3-4722-B950-2CF2148194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FOR THIS PURPOSE </a:t>
            </a:r>
            <a:br>
              <a:rPr lang="en-US" b="1" dirty="0" smtClean="0"/>
            </a:br>
            <a:r>
              <a:rPr lang="en-US" b="1" dirty="0" smtClean="0"/>
              <a:t>I CAME TO THIS HOUR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John 12:20-36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Jesus Had a Clear Purpose in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Luke 4:16-21 </a:t>
            </a:r>
            <a:r>
              <a:rPr lang="en-US" sz="3600" dirty="0" smtClean="0">
                <a:solidFill>
                  <a:srgbClr val="0070C0"/>
                </a:solidFill>
              </a:rPr>
              <a:t>prophesied</a:t>
            </a:r>
            <a:r>
              <a:rPr lang="en-US" sz="3600" dirty="0" smtClean="0"/>
              <a:t> (</a:t>
            </a:r>
            <a:r>
              <a:rPr lang="en-US" sz="3600" b="1" dirty="0" smtClean="0">
                <a:solidFill>
                  <a:srgbClr val="FF0000"/>
                </a:solidFill>
              </a:rPr>
              <a:t>24:25-26,44-47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4:43, </a:t>
            </a:r>
            <a:r>
              <a:rPr lang="en-US" sz="3600" b="1" dirty="0" smtClean="0">
                <a:solidFill>
                  <a:srgbClr val="FF0000"/>
                </a:solidFill>
              </a:rPr>
              <a:t>Mark 1:38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00B050"/>
                </a:solidFill>
              </a:rPr>
              <a:t>preach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5:17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fulfill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Law &amp; Prophets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9:13, Mark 2:19, Luke 5:32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call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</a:rPr>
              <a:t>sinners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repentance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9:51-56 </a:t>
            </a:r>
            <a:r>
              <a:rPr lang="en-US" sz="3600" dirty="0" smtClean="0"/>
              <a:t>not to destroy but to save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10:34-35, Luke 12:49-51 </a:t>
            </a:r>
            <a:r>
              <a:rPr lang="en-US" sz="3600" b="1" dirty="0" smtClean="0">
                <a:solidFill>
                  <a:srgbClr val="0070C0"/>
                </a:solidFill>
              </a:rPr>
              <a:t>effect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18:11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seek &amp; to save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800000"/>
                </a:solidFill>
              </a:rPr>
              <a:t>lost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19:10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seek &amp; to save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800000"/>
                </a:solidFill>
              </a:rPr>
              <a:t>lost</a:t>
            </a:r>
            <a:endParaRPr lang="en-US" sz="3600" b="1" dirty="0" smtClean="0">
              <a:solidFill>
                <a:srgbClr val="80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20:28, Mark 10:45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serve &amp; give </a:t>
            </a:r>
            <a:r>
              <a:rPr lang="en-US" sz="3600" b="1" dirty="0" smtClean="0">
                <a:solidFill>
                  <a:srgbClr val="0070C0"/>
                </a:solidFill>
              </a:rPr>
              <a:t>His life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as 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ransom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many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Vision of Mission in John’s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3:13-21 </a:t>
            </a:r>
            <a:r>
              <a:rPr lang="en-US" sz="3600" b="1" dirty="0" smtClean="0">
                <a:solidFill>
                  <a:srgbClr val="7030A0"/>
                </a:solidFill>
              </a:rPr>
              <a:t>“sent” “must”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4:34 </a:t>
            </a:r>
            <a:r>
              <a:rPr lang="en-US" sz="3600" b="1" dirty="0" smtClean="0">
                <a:solidFill>
                  <a:srgbClr val="7030A0"/>
                </a:solidFill>
              </a:rPr>
              <a:t>My food is to do the will of Him that sent Me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6:14-15,38-40 </a:t>
            </a:r>
            <a:r>
              <a:rPr lang="en-US" sz="3600" b="1" dirty="0" smtClean="0">
                <a:solidFill>
                  <a:srgbClr val="800000"/>
                </a:solidFill>
              </a:rPr>
              <a:t>man’s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will vs. </a:t>
            </a:r>
            <a:r>
              <a:rPr lang="en-US" sz="3600" b="1" dirty="0" smtClean="0">
                <a:solidFill>
                  <a:srgbClr val="0070C0"/>
                </a:solidFill>
              </a:rPr>
              <a:t>God’s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will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7:16-18,28-30 </a:t>
            </a:r>
            <a:r>
              <a:rPr lang="en-US" sz="3600" b="1" dirty="0" smtClean="0">
                <a:solidFill>
                  <a:srgbClr val="7030A0"/>
                </a:solidFill>
              </a:rPr>
              <a:t>He who seeks the glory of the One who sent Him is true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8:12-20, 42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9:4-5,39-41 </a:t>
            </a:r>
            <a:r>
              <a:rPr lang="en-US" sz="3600" b="1" dirty="0" smtClean="0">
                <a:solidFill>
                  <a:srgbClr val="00B050"/>
                </a:solidFill>
              </a:rPr>
              <a:t>see &amp; use </a:t>
            </a:r>
            <a:r>
              <a:rPr lang="en-US" sz="3600" b="1" dirty="0" smtClean="0">
                <a:solidFill>
                  <a:srgbClr val="0070C0"/>
                </a:solidFill>
              </a:rPr>
              <a:t>opportunities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better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10:10,16 </a:t>
            </a:r>
            <a:r>
              <a:rPr lang="en-US" sz="3600" dirty="0" smtClean="0"/>
              <a:t>that we may have </a:t>
            </a:r>
            <a:r>
              <a:rPr lang="en-US" sz="3600" b="1" dirty="0" smtClean="0">
                <a:solidFill>
                  <a:srgbClr val="00B050"/>
                </a:solidFill>
              </a:rPr>
              <a:t>life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12:23-28,44-50 </a:t>
            </a:r>
            <a:r>
              <a:rPr lang="en-US" sz="3600" dirty="0" smtClean="0">
                <a:solidFill>
                  <a:srgbClr val="FF0000"/>
                </a:solidFill>
              </a:rPr>
              <a:t>to be </a:t>
            </a:r>
            <a:r>
              <a:rPr lang="en-US" sz="3600" b="1" dirty="0" smtClean="0">
                <a:solidFill>
                  <a:srgbClr val="00B050"/>
                </a:solidFill>
              </a:rPr>
              <a:t>lifted up…save, </a:t>
            </a:r>
            <a:endParaRPr lang="en-US" sz="3600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18:36-37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bear witness </a:t>
            </a:r>
            <a:r>
              <a:rPr lang="en-US" sz="3600" dirty="0" smtClean="0"/>
              <a:t>of the </a:t>
            </a:r>
            <a:r>
              <a:rPr lang="en-US" sz="3600" b="1" dirty="0" smtClean="0">
                <a:solidFill>
                  <a:srgbClr val="0070C0"/>
                </a:solidFill>
              </a:rPr>
              <a:t>truth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Vision of Mission in John’s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Every purpose </a:t>
            </a:r>
            <a:r>
              <a:rPr lang="en-US" sz="3600" b="1" dirty="0" smtClean="0">
                <a:solidFill>
                  <a:srgbClr val="00B050"/>
                </a:solidFill>
              </a:rPr>
              <a:t>conforms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 the </a:t>
            </a:r>
            <a:r>
              <a:rPr lang="en-US" sz="3600" b="1" dirty="0" smtClean="0">
                <a:solidFill>
                  <a:srgbClr val="7030A0"/>
                </a:solidFill>
              </a:rPr>
              <a:t>ultimate purpose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Ephesians 3:9-11</a:t>
            </a:r>
          </a:p>
          <a:p>
            <a:r>
              <a:rPr lang="en-US" sz="3600" dirty="0" smtClean="0"/>
              <a:t>It is </a:t>
            </a:r>
            <a:r>
              <a:rPr lang="en-US" sz="3600" b="1" dirty="0" smtClean="0">
                <a:solidFill>
                  <a:srgbClr val="0070C0"/>
                </a:solidFill>
              </a:rPr>
              <a:t>bigger</a:t>
            </a:r>
            <a:r>
              <a:rPr lang="en-US" sz="3600" dirty="0" smtClean="0"/>
              <a:t> than the </a:t>
            </a:r>
            <a:r>
              <a:rPr lang="en-US" sz="3600" b="1" dirty="0" smtClean="0">
                <a:solidFill>
                  <a:srgbClr val="0070C0"/>
                </a:solidFill>
              </a:rPr>
              <a:t>church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GLORIFY THE FATHER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GIVE HIS LIFE FOR THE WORLD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PREPARE HEARTS TO BELIEVE</a:t>
            </a:r>
          </a:p>
          <a:p>
            <a:r>
              <a:rPr lang="en-US" sz="3600" dirty="0" smtClean="0"/>
              <a:t>Even His </a:t>
            </a:r>
            <a:r>
              <a:rPr lang="en-US" sz="3600" b="1" dirty="0" smtClean="0">
                <a:solidFill>
                  <a:srgbClr val="0070C0"/>
                </a:solidFill>
              </a:rPr>
              <a:t>delay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John 11:3-14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17:8,18 </a:t>
            </a:r>
            <a:r>
              <a:rPr lang="en-US" sz="3600" b="1" dirty="0" smtClean="0">
                <a:solidFill>
                  <a:srgbClr val="0070C0"/>
                </a:solidFill>
              </a:rPr>
              <a:t>apostles’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mission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17:21-23 </a:t>
            </a:r>
            <a:r>
              <a:rPr lang="en-US" sz="3600" b="1" dirty="0" smtClean="0">
                <a:solidFill>
                  <a:srgbClr val="00B050"/>
                </a:solidFill>
              </a:rPr>
              <a:t>our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mission </a:t>
            </a:r>
            <a:r>
              <a:rPr lang="en-US" sz="3600" b="1" dirty="0" smtClean="0">
                <a:solidFill>
                  <a:srgbClr val="FF0000"/>
                </a:solidFill>
              </a:rPr>
              <a:t>1 Peter 2:9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Mission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 Peter 2:9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00B050"/>
                </a:solidFill>
              </a:rPr>
              <a:t>glorify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Peter 2:5 </a:t>
            </a:r>
            <a:r>
              <a:rPr lang="en-US" sz="3600" dirty="0" smtClean="0"/>
              <a:t>to offer </a:t>
            </a:r>
            <a:r>
              <a:rPr lang="en-US" sz="3600" b="1" dirty="0" smtClean="0">
                <a:solidFill>
                  <a:srgbClr val="0070C0"/>
                </a:solidFill>
              </a:rPr>
              <a:t>spiritual sacrifices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Peter 1:13-15 </a:t>
            </a:r>
            <a:r>
              <a:rPr lang="en-US" sz="3600" dirty="0" smtClean="0"/>
              <a:t>be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holy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conduct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Peter 1:18 </a:t>
            </a:r>
            <a:r>
              <a:rPr lang="en-US" sz="3600" b="1" dirty="0" smtClean="0">
                <a:solidFill>
                  <a:srgbClr val="00B050"/>
                </a:solidFill>
              </a:rPr>
              <a:t>redeemed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from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</a:rPr>
              <a:t>aimless conduct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“former lusts” </a:t>
            </a:r>
            <a:r>
              <a:rPr lang="en-US" sz="3600" b="1" dirty="0" smtClean="0">
                <a:solidFill>
                  <a:srgbClr val="FF0000"/>
                </a:solidFill>
              </a:rPr>
              <a:t>in v.14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Abstain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from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</a:rPr>
              <a:t>lust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ym typeface="Wingdings" pitchFamily="2" charset="2"/>
              </a:rPr>
              <a:t>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is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glorified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2:11</a:t>
            </a:r>
          </a:p>
          <a:p>
            <a:r>
              <a:rPr lang="en-US" sz="3600" dirty="0" smtClean="0">
                <a:sym typeface="Wingdings" pitchFamily="2" charset="2"/>
              </a:rPr>
              <a:t>Not for </a:t>
            </a:r>
            <a:r>
              <a:rPr lang="en-US" sz="3600" b="1" dirty="0" smtClean="0">
                <a:solidFill>
                  <a:srgbClr val="800000"/>
                </a:solidFill>
                <a:sym typeface="Wingdings" pitchFamily="2" charset="2"/>
              </a:rPr>
              <a:t>lusts </a:t>
            </a:r>
            <a:r>
              <a:rPr lang="en-US" sz="3600" dirty="0" smtClean="0">
                <a:sym typeface="Wingdings" pitchFamily="2" charset="2"/>
              </a:rPr>
              <a:t>of</a:t>
            </a:r>
            <a:r>
              <a:rPr lang="en-US" sz="3600" b="1" dirty="0" smtClean="0">
                <a:solidFill>
                  <a:srgbClr val="800000"/>
                </a:solidFill>
                <a:sym typeface="Wingdings" pitchFamily="2" charset="2"/>
              </a:rPr>
              <a:t> men </a:t>
            </a:r>
            <a:r>
              <a:rPr lang="en-US" sz="3600" dirty="0" smtClean="0">
                <a:sym typeface="Wingdings" pitchFamily="2" charset="2"/>
              </a:rPr>
              <a:t>(</a:t>
            </a:r>
            <a:r>
              <a:rPr lang="en-US" sz="3600" b="1" dirty="0" smtClean="0">
                <a:solidFill>
                  <a:srgbClr val="800000"/>
                </a:solidFill>
                <a:sym typeface="Wingdings" pitchFamily="2" charset="2"/>
              </a:rPr>
              <a:t>will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of </a:t>
            </a:r>
            <a:r>
              <a:rPr lang="en-US" sz="3600" b="1" dirty="0" smtClean="0">
                <a:solidFill>
                  <a:srgbClr val="800000"/>
                </a:solidFill>
                <a:sym typeface="Wingdings" pitchFamily="2" charset="2"/>
              </a:rPr>
              <a:t>Gentiles</a:t>
            </a:r>
            <a:r>
              <a:rPr lang="en-US" sz="3600" dirty="0" smtClean="0">
                <a:sym typeface="Wingdings" pitchFamily="2" charset="2"/>
              </a:rPr>
              <a:t>)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4:2-3 </a:t>
            </a:r>
            <a:r>
              <a:rPr lang="en-US" sz="3600" dirty="0" smtClean="0">
                <a:sym typeface="Wingdings" pitchFamily="2" charset="2"/>
              </a:rPr>
              <a:t>but for the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will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of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Use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what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 gave you </a:t>
            </a:r>
            <a:r>
              <a:rPr lang="en-US" sz="3600" dirty="0" smtClean="0"/>
              <a:t>for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His glory </a:t>
            </a:r>
            <a:r>
              <a:rPr lang="en-US" sz="3600" b="1" dirty="0" smtClean="0">
                <a:solidFill>
                  <a:srgbClr val="FF0000"/>
                </a:solidFill>
              </a:rPr>
              <a:t>4:7-11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297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FOR THIS PURPOSE  I CAME TO THIS HOUR</vt:lpstr>
      <vt:lpstr>Jesus Had a Clear Purpose in Life</vt:lpstr>
      <vt:lpstr>Vision of Mission in John’s Gospel</vt:lpstr>
      <vt:lpstr>Vision of Mission in John’s Gospel</vt:lpstr>
      <vt:lpstr>Our Mission 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THIS PURPOSE  I CAME TO THIS HOUR</dc:title>
  <dc:creator>James</dc:creator>
  <cp:lastModifiedBy>James</cp:lastModifiedBy>
  <cp:revision>13</cp:revision>
  <dcterms:created xsi:type="dcterms:W3CDTF">2013-08-24T15:41:45Z</dcterms:created>
  <dcterms:modified xsi:type="dcterms:W3CDTF">2013-08-25T03:39:30Z</dcterms:modified>
</cp:coreProperties>
</file>