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72DA-BE6D-4DC8-90E4-E5CCC8EF880F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054C-C8F8-4CBB-BAD4-EF332D56D6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72DA-BE6D-4DC8-90E4-E5CCC8EF880F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054C-C8F8-4CBB-BAD4-EF332D56D6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72DA-BE6D-4DC8-90E4-E5CCC8EF880F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054C-C8F8-4CBB-BAD4-EF332D56D6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72DA-BE6D-4DC8-90E4-E5CCC8EF880F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054C-C8F8-4CBB-BAD4-EF332D56D6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72DA-BE6D-4DC8-90E4-E5CCC8EF880F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054C-C8F8-4CBB-BAD4-EF332D56D6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72DA-BE6D-4DC8-90E4-E5CCC8EF880F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054C-C8F8-4CBB-BAD4-EF332D56D6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72DA-BE6D-4DC8-90E4-E5CCC8EF880F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054C-C8F8-4CBB-BAD4-EF332D56D6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72DA-BE6D-4DC8-90E4-E5CCC8EF880F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054C-C8F8-4CBB-BAD4-EF332D56D6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72DA-BE6D-4DC8-90E4-E5CCC8EF880F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054C-C8F8-4CBB-BAD4-EF332D56D6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72DA-BE6D-4DC8-90E4-E5CCC8EF880F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054C-C8F8-4CBB-BAD4-EF332D56D6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72DA-BE6D-4DC8-90E4-E5CCC8EF880F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054C-C8F8-4CBB-BAD4-EF332D56D6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B72DA-BE6D-4DC8-90E4-E5CCC8EF880F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7054C-C8F8-4CBB-BAD4-EF332D56D6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FELLOWSHIP IN CHRIST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ACTS 2:42-47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408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Fellowship in Christ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94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Acts 2:42-47</a:t>
            </a:r>
          </a:p>
          <a:p>
            <a:r>
              <a:rPr lang="en-US" sz="3600" b="1" dirty="0" smtClean="0"/>
              <a:t>Fellowship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0070C0"/>
                </a:solidFill>
              </a:rPr>
              <a:t>Greek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KOINONIA</a:t>
            </a:r>
            <a:r>
              <a:rPr lang="en-US" sz="3600" dirty="0" smtClean="0"/>
              <a:t>) </a:t>
            </a:r>
            <a:r>
              <a:rPr lang="en-US" sz="3600" b="1" dirty="0" smtClean="0">
                <a:solidFill>
                  <a:srgbClr val="FF0000"/>
                </a:solidFill>
              </a:rPr>
              <a:t>Acts 2:42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7030A0"/>
                </a:solidFill>
              </a:rPr>
              <a:t>communion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 Cor. 10:16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2060"/>
                </a:solidFill>
              </a:rPr>
              <a:t>communication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Philemon 6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B050"/>
                </a:solidFill>
              </a:rPr>
              <a:t>contribution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Rom. 15:26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distribution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 Cor. 9:13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KOINONOS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partner</a:t>
            </a:r>
            <a:r>
              <a:rPr lang="en-US" sz="3600" b="1" dirty="0" smtClean="0">
                <a:solidFill>
                  <a:srgbClr val="FF0000"/>
                </a:solidFill>
              </a:rPr>
              <a:t> Luke 5:10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companion</a:t>
            </a:r>
            <a:r>
              <a:rPr lang="en-US" sz="3600" b="1" dirty="0" smtClean="0">
                <a:solidFill>
                  <a:srgbClr val="FF0000"/>
                </a:solidFill>
              </a:rPr>
              <a:t> Heb. 10:33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partaker</a:t>
            </a:r>
            <a:r>
              <a:rPr lang="en-US" sz="3600" b="1" dirty="0" smtClean="0">
                <a:solidFill>
                  <a:srgbClr val="FF0000"/>
                </a:solidFill>
              </a:rPr>
              <a:t> 1 Cor. 10:18,20</a:t>
            </a:r>
          </a:p>
          <a:p>
            <a:r>
              <a:rPr lang="en-US" sz="3600" b="1" i="1" dirty="0" smtClean="0">
                <a:solidFill>
                  <a:srgbClr val="00B050"/>
                </a:solidFill>
              </a:rPr>
              <a:t>Laying aside personal interests and joining with others for a common purpose</a:t>
            </a:r>
          </a:p>
        </p:txBody>
      </p:sp>
    </p:spTree>
    <p:extLst>
      <p:ext uri="{BB962C8B-B14F-4D97-AF65-F5344CB8AC3E}">
        <p14:creationId xmlns:p14="http://schemas.microsoft.com/office/powerpoint/2010/main" xmlns="" val="163304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Components of Fellowship in Christ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94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Eph. 4:1-6,11-16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A common relationship </a:t>
            </a:r>
            <a:r>
              <a:rPr lang="en-US" sz="3600" b="1" dirty="0" smtClean="0">
                <a:solidFill>
                  <a:srgbClr val="FF0000"/>
                </a:solidFill>
              </a:rPr>
              <a:t>v.4,5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1 Cor. 12:12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An unselfish attitude </a:t>
            </a:r>
            <a:r>
              <a:rPr lang="en-US" sz="3600" b="1" dirty="0" smtClean="0">
                <a:solidFill>
                  <a:srgbClr val="FF0000"/>
                </a:solidFill>
              </a:rPr>
              <a:t>v.4,5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Phil. 2:1-4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A </a:t>
            </a:r>
            <a:r>
              <a:rPr lang="en-US" sz="3600" b="1" dirty="0">
                <a:solidFill>
                  <a:srgbClr val="0070C0"/>
                </a:solidFill>
              </a:rPr>
              <a:t>common purpose </a:t>
            </a:r>
            <a:r>
              <a:rPr lang="en-US" sz="3600" b="1" dirty="0" smtClean="0">
                <a:solidFill>
                  <a:srgbClr val="FF0000"/>
                </a:solidFill>
              </a:rPr>
              <a:t>v.4,11-16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 smtClean="0">
                <a:solidFill>
                  <a:srgbClr val="00B050"/>
                </a:solidFill>
              </a:rPr>
              <a:t>Common </a:t>
            </a:r>
            <a:r>
              <a:rPr lang="en-US" sz="3600" b="1" dirty="0">
                <a:solidFill>
                  <a:srgbClr val="FF0000"/>
                </a:solidFill>
              </a:rPr>
              <a:t>v.12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/>
              <a:t>OR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co-operative </a:t>
            </a:r>
            <a:r>
              <a:rPr lang="en-US" sz="3600" b="1" dirty="0" smtClean="0">
                <a:solidFill>
                  <a:srgbClr val="FF0000"/>
                </a:solidFill>
              </a:rPr>
              <a:t>v.11</a:t>
            </a:r>
            <a:r>
              <a:rPr lang="en-US" sz="3600" b="1" dirty="0" smtClean="0">
                <a:solidFill>
                  <a:srgbClr val="00B050"/>
                </a:solidFill>
              </a:rPr>
              <a:t> action </a:t>
            </a:r>
            <a:r>
              <a:rPr lang="en-US" sz="3600" b="1" dirty="0" smtClean="0">
                <a:solidFill>
                  <a:srgbClr val="FF0000"/>
                </a:solidFill>
              </a:rPr>
              <a:t>1 Cor. 12:14-26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Christ</a:t>
            </a:r>
            <a:r>
              <a:rPr lang="en-US" sz="3600" b="1" dirty="0" smtClean="0">
                <a:solidFill>
                  <a:srgbClr val="FF0000"/>
                </a:solidFill>
              </a:rPr>
              <a:t> v.5 </a:t>
            </a:r>
            <a:r>
              <a:rPr lang="en-US" sz="3600" b="1" dirty="0" smtClean="0">
                <a:solidFill>
                  <a:srgbClr val="00FF00"/>
                </a:solidFill>
              </a:rPr>
              <a:t>joined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to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Him</a:t>
            </a:r>
            <a:r>
              <a:rPr lang="en-US" sz="3600" b="1" dirty="0" smtClean="0">
                <a:solidFill>
                  <a:srgbClr val="FF0000"/>
                </a:solidFill>
              </a:rPr>
              <a:t> v.15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 Cor. 12:26 </a:t>
            </a:r>
            <a:r>
              <a:rPr lang="en-US" sz="3600" b="1" dirty="0" smtClean="0">
                <a:solidFill>
                  <a:srgbClr val="00B050"/>
                </a:solidFill>
              </a:rPr>
              <a:t>sharing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burdens</a:t>
            </a:r>
            <a:r>
              <a:rPr lang="en-US" sz="3600" b="1" dirty="0" smtClean="0">
                <a:solidFill>
                  <a:srgbClr val="FF0000"/>
                </a:solidFill>
              </a:rPr>
              <a:t> Gal. 6:2 </a:t>
            </a:r>
            <a:r>
              <a:rPr lang="en-US" sz="3600" b="1" dirty="0" smtClean="0">
                <a:solidFill>
                  <a:srgbClr val="0070C0"/>
                </a:solidFill>
              </a:rPr>
              <a:t>benefits</a:t>
            </a:r>
            <a:r>
              <a:rPr lang="en-US" sz="3600" b="1" dirty="0" smtClean="0">
                <a:solidFill>
                  <a:srgbClr val="FF0000"/>
                </a:solidFill>
              </a:rPr>
              <a:t> Rom. 15:26-27</a:t>
            </a:r>
          </a:p>
          <a:p>
            <a:endParaRPr lang="en-US" sz="3600" b="1" dirty="0">
              <a:solidFill>
                <a:srgbClr val="FF0000"/>
              </a:solidFill>
            </a:endParaRPr>
          </a:p>
          <a:p>
            <a:endParaRPr lang="en-US" sz="36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17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Components of Fellowship in Christ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9436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Not always the same activity </a:t>
            </a:r>
            <a:r>
              <a:rPr lang="en-US" sz="3600" b="1" dirty="0" smtClean="0">
                <a:solidFill>
                  <a:srgbClr val="FF0000"/>
                </a:solidFill>
              </a:rPr>
              <a:t>Gal. 6:6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Not simply eating </a:t>
            </a:r>
            <a:r>
              <a:rPr lang="en-US" sz="3600" b="1" dirty="0" smtClean="0">
                <a:solidFill>
                  <a:srgbClr val="FF0000"/>
                </a:solidFill>
              </a:rPr>
              <a:t>Gal. 2:11-14; 1 Cor. 5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Not always same location </a:t>
            </a:r>
            <a:r>
              <a:rPr lang="en-US" sz="3600" b="1" dirty="0" smtClean="0">
                <a:solidFill>
                  <a:srgbClr val="FF0000"/>
                </a:solidFill>
              </a:rPr>
              <a:t>Rom. 16:1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Fruit bearing </a:t>
            </a:r>
            <a:r>
              <a:rPr lang="en-US" sz="3600" b="1" dirty="0" smtClean="0">
                <a:solidFill>
                  <a:srgbClr val="FF0000"/>
                </a:solidFill>
              </a:rPr>
              <a:t>Acts 2:47 John 13:35; 15:8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Fellowship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with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b="1" dirty="0" smtClean="0">
                <a:solidFill>
                  <a:srgbClr val="FF0000"/>
                </a:solidFill>
              </a:rPr>
              <a:t> 1 John 1:3-4,7; 5:13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How to have it</a:t>
            </a:r>
            <a:r>
              <a:rPr lang="en-US" sz="3600" dirty="0" smtClean="0"/>
              <a:t>: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believe the one faith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00B050"/>
                </a:solidFill>
              </a:rPr>
              <a:t> confess and submit to the one Lord; be baptized in His name into the one body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00B050"/>
                </a:solidFill>
              </a:rPr>
              <a:t> share with each other </a:t>
            </a:r>
            <a:r>
              <a:rPr lang="en-US" sz="3600" b="1" dirty="0" smtClean="0">
                <a:solidFill>
                  <a:srgbClr val="FF0000"/>
                </a:solidFill>
              </a:rPr>
              <a:t>Ac.2:41-42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Heb. 10:24-25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3:13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Eph. 4:13-14</a:t>
            </a:r>
          </a:p>
          <a:p>
            <a:endParaRPr lang="en-US" sz="3600" b="1" dirty="0">
              <a:solidFill>
                <a:srgbClr val="FF0000"/>
              </a:solidFill>
            </a:endParaRPr>
          </a:p>
          <a:p>
            <a:endParaRPr lang="en-US" sz="36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65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FELLOWSHIP IN CHRIST</vt:lpstr>
      <vt:lpstr>Fellowship in Christ</vt:lpstr>
      <vt:lpstr>Components of Fellowship in Christ</vt:lpstr>
      <vt:lpstr>Components of Fellowship in Christ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IN CHRIST</dc:title>
  <dc:creator>James</dc:creator>
  <cp:lastModifiedBy>James</cp:lastModifiedBy>
  <cp:revision>1</cp:revision>
  <dcterms:created xsi:type="dcterms:W3CDTF">2016-08-14T05:03:20Z</dcterms:created>
  <dcterms:modified xsi:type="dcterms:W3CDTF">2016-08-14T05:03:27Z</dcterms:modified>
</cp:coreProperties>
</file>