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6E2B1-7432-4EE7-A483-072AA27319B7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250EC-4447-4170-9865-BB3E741E4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EBC41-D443-47E0-B0D9-62194FD1DC71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48EC4-0E3A-45EC-93B1-10557E9E15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EC4-0E3A-45EC-93B1-10557E9E15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EC4-0E3A-45EC-93B1-10557E9E15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48EC4-0E3A-45EC-93B1-10557E9E15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2B658-E71A-4057-923B-66735CF18B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2B658-E71A-4057-923B-66735CF18B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2FCC1-2019-489A-9A47-F06EED55957D}" type="datetimeFigureOut">
              <a:rPr lang="en-US" smtClean="0"/>
              <a:pPr/>
              <a:t>7/17/2010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D32B8-FD10-43D4-BBFB-F7B3A53CF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FELLOWSHIP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What Is Fellowship?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638800"/>
          </a:xfrm>
        </p:spPr>
        <p:txBody>
          <a:bodyPr/>
          <a:lstStyle/>
          <a:p>
            <a:r>
              <a:rPr lang="en-US" dirty="0" smtClean="0"/>
              <a:t>From Greek </a:t>
            </a:r>
            <a:r>
              <a:rPr lang="en-US" dirty="0" smtClean="0">
                <a:solidFill>
                  <a:srgbClr val="00FF00"/>
                </a:solidFill>
              </a:rPr>
              <a:t>KOINONIA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fellowship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Acts 2:42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FFFF00"/>
                </a:solidFill>
              </a:rPr>
              <a:t>communion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Cor. 10:16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communication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Philemon 6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contribution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Rom. 15:26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distribution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2 Cor. 9:13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KOINONEO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partakers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Rom. 15:27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share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Gal. 6:6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KOINONOS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partner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Luke 5:10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companion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Heb. 10:33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FF00"/>
                </a:solidFill>
              </a:rPr>
              <a:t>partaker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Cor. 10:18,20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KOINONIKOS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Tim. 6:18 </a:t>
            </a:r>
            <a:r>
              <a:rPr lang="en-US" dirty="0" smtClean="0">
                <a:solidFill>
                  <a:srgbClr val="FFFF00"/>
                </a:solidFill>
              </a:rPr>
              <a:t>willing to share</a:t>
            </a:r>
          </a:p>
          <a:p>
            <a:r>
              <a:rPr lang="en-US" dirty="0" smtClean="0"/>
              <a:t>Definition: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“The laying aside of personal interest and joining with others for a common purpose.”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Components of Fellowship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Common </a:t>
            </a:r>
            <a:r>
              <a:rPr lang="en-US" b="1" dirty="0" smtClean="0">
                <a:solidFill>
                  <a:srgbClr val="00B0F0"/>
                </a:solidFill>
              </a:rPr>
              <a:t>purpose</a:t>
            </a:r>
            <a:r>
              <a:rPr lang="en-US" dirty="0" smtClean="0"/>
              <a:t> or goal </a:t>
            </a:r>
            <a:r>
              <a:rPr lang="en-US" b="1" dirty="0" smtClean="0">
                <a:solidFill>
                  <a:srgbClr val="FF00FF"/>
                </a:solidFill>
              </a:rPr>
              <a:t>Eph. 4:11-12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Willing</a:t>
            </a:r>
            <a:r>
              <a:rPr lang="en-US" dirty="0" smtClean="0"/>
              <a:t> submission </a:t>
            </a:r>
            <a:r>
              <a:rPr lang="en-US" b="1" dirty="0" smtClean="0">
                <a:solidFill>
                  <a:srgbClr val="FF00FF"/>
                </a:solidFill>
              </a:rPr>
              <a:t>Phil. 2:1-4; 1 Cor. 14:27-33</a:t>
            </a:r>
          </a:p>
          <a:p>
            <a:r>
              <a:rPr lang="en-US" dirty="0" smtClean="0"/>
              <a:t>Common </a:t>
            </a:r>
            <a:r>
              <a:rPr lang="en-US" b="1" dirty="0" smtClean="0">
                <a:solidFill>
                  <a:srgbClr val="00B0F0"/>
                </a:solidFill>
              </a:rPr>
              <a:t>relationship </a:t>
            </a:r>
            <a:r>
              <a:rPr lang="en-US" b="1" dirty="0" smtClean="0">
                <a:solidFill>
                  <a:srgbClr val="FF00FF"/>
                </a:solidFill>
              </a:rPr>
              <a:t>1 Cor. 12:12-13</a:t>
            </a:r>
          </a:p>
          <a:p>
            <a:r>
              <a:rPr lang="en-US" dirty="0" smtClean="0"/>
              <a:t>Common </a:t>
            </a:r>
            <a:r>
              <a:rPr lang="en-US" b="1" dirty="0" smtClean="0">
                <a:solidFill>
                  <a:srgbClr val="00B0F0"/>
                </a:solidFill>
              </a:rPr>
              <a:t>action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Cor. 16:1-4</a:t>
            </a:r>
          </a:p>
          <a:p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solidFill>
                  <a:srgbClr val="00B0F0"/>
                </a:solidFill>
              </a:rPr>
              <a:t>cooperative </a:t>
            </a:r>
            <a:r>
              <a:rPr lang="en-US" dirty="0" smtClean="0"/>
              <a:t>action </a:t>
            </a:r>
            <a:r>
              <a:rPr lang="en-US" b="1" dirty="0" smtClean="0">
                <a:solidFill>
                  <a:srgbClr val="FF00FF"/>
                </a:solidFill>
              </a:rPr>
              <a:t>1 Cor. 12:14-26, 14:26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Sharing</a:t>
            </a:r>
            <a:r>
              <a:rPr lang="en-US" dirty="0" smtClean="0"/>
              <a:t> benefits </a:t>
            </a:r>
            <a:r>
              <a:rPr lang="en-US" b="1" dirty="0" smtClean="0">
                <a:solidFill>
                  <a:srgbClr val="FF00FF"/>
                </a:solidFill>
              </a:rPr>
              <a:t>1 Cor. 12:26, Rom. 15:26-27</a:t>
            </a:r>
          </a:p>
          <a:p>
            <a:r>
              <a:rPr lang="en-US" dirty="0" smtClean="0"/>
              <a:t>Sharing burdens (</a:t>
            </a:r>
            <a:r>
              <a:rPr lang="en-US" b="1" dirty="0" smtClean="0">
                <a:solidFill>
                  <a:srgbClr val="00B0F0"/>
                </a:solidFill>
              </a:rPr>
              <a:t>responsibilities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FF"/>
                </a:solidFill>
              </a:rPr>
              <a:t>1 Cor. 12:26</a:t>
            </a:r>
          </a:p>
          <a:p>
            <a:r>
              <a:rPr lang="en-US" dirty="0" smtClean="0"/>
              <a:t>Fellowship with God </a:t>
            </a:r>
            <a:r>
              <a:rPr lang="en-US" b="1" dirty="0" smtClean="0">
                <a:solidFill>
                  <a:srgbClr val="FF00FF"/>
                </a:solidFill>
              </a:rPr>
              <a:t>1 John 1:3-4,7; 5:13 Eph. 4:15, Acts 2:38,41</a:t>
            </a:r>
          </a:p>
          <a:p>
            <a:r>
              <a:rPr lang="en-US" dirty="0" smtClean="0"/>
              <a:t>Fellowship with each other </a:t>
            </a:r>
            <a:r>
              <a:rPr lang="en-US" b="1" dirty="0" smtClean="0">
                <a:solidFill>
                  <a:srgbClr val="FF00FF"/>
                </a:solidFill>
              </a:rPr>
              <a:t>Eph. 4:16, Acts 2:42 </a:t>
            </a:r>
            <a:endParaRPr lang="en-US" b="1" dirty="0">
              <a:solidFill>
                <a:srgbClr val="FF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</a:rPr>
              <a:t>Fellowship with God</a:t>
            </a:r>
            <a:endParaRPr lang="en-US" sz="4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791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Offered to everyone conditionally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Titus 2:11-14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Through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faith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1 John 5:13</a:t>
            </a:r>
            <a:r>
              <a:rPr lang="en-US" sz="3200" dirty="0" smtClean="0">
                <a:latin typeface="Calibri" pitchFamily="34" charset="0"/>
              </a:rPr>
              <a:t>,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repentance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 1 John 1:8-10</a:t>
            </a:r>
            <a:r>
              <a:rPr lang="en-US" sz="3200" dirty="0" smtClean="0">
                <a:latin typeface="Calibri" pitchFamily="34" charset="0"/>
              </a:rPr>
              <a:t>, and </a:t>
            </a: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obedience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to the gospel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Rom. 6:17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Made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partakers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of the divine nature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2 Pet. 1:2-4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We will strive to be like Christ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2 Cor. 3:18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We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love </a:t>
            </a:r>
            <a:r>
              <a:rPr lang="en-US" sz="3200" dirty="0" smtClean="0">
                <a:latin typeface="Calibri" pitchFamily="34" charset="0"/>
              </a:rPr>
              <a:t>others because </a:t>
            </a: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God loves </a:t>
            </a:r>
            <a:r>
              <a:rPr lang="en-US" sz="3200" dirty="0" smtClean="0">
                <a:latin typeface="Calibri" pitchFamily="34" charset="0"/>
              </a:rPr>
              <a:t>others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1 John 4:7-11, 20-21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We will </a:t>
            </a: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not</a:t>
            </a:r>
            <a:r>
              <a:rPr lang="en-US" sz="3200" dirty="0" smtClean="0">
                <a:latin typeface="Calibri" pitchFamily="34" charset="0"/>
              </a:rPr>
              <a:t> seek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friendship with the world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James 4:1-4</a:t>
            </a:r>
            <a:endParaRPr lang="en-US" sz="3200" b="1" dirty="0" smtClean="0">
              <a:solidFill>
                <a:srgbClr val="FF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</a:rPr>
              <a:t>Fellowship with Christians</a:t>
            </a:r>
            <a:endParaRPr lang="en-US" sz="4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791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Based on mutual fellowship with God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1 John 1:3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God intended to make </a:t>
            </a: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two</a:t>
            </a:r>
            <a:r>
              <a:rPr lang="en-US" sz="3200" dirty="0" smtClean="0">
                <a:latin typeface="Calibri" pitchFamily="34" charset="0"/>
              </a:rPr>
              <a:t> become </a:t>
            </a:r>
            <a:r>
              <a:rPr lang="en-US" sz="3200" b="1" dirty="0" smtClean="0">
                <a:solidFill>
                  <a:srgbClr val="00B0F0"/>
                </a:solidFill>
                <a:latin typeface="Calibri" pitchFamily="34" charset="0"/>
              </a:rPr>
              <a:t>one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rgbClr val="00FF00"/>
                </a:solidFill>
                <a:latin typeface="Calibri" pitchFamily="34" charset="0"/>
              </a:rPr>
              <a:t>in Christ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Ephesians 2:11-22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The moment one breaks fellowship with God, he loses fellowship with those who have fellowship with God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One sin can break fellowship with God by a refusal to repent and a persistence to continue in sin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1 John 1:6-2:2, Rom. 6:1-11 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Repentance for fellowship </a:t>
            </a: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</a:rPr>
              <a:t>Acts 2:38, 8:18-24</a:t>
            </a:r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solidFill>
                <a:srgbClr val="FF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317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FELLOWSHIP</vt:lpstr>
      <vt:lpstr>What Is Fellowship?</vt:lpstr>
      <vt:lpstr>Components of Fellowship</vt:lpstr>
      <vt:lpstr>Fellowship with God</vt:lpstr>
      <vt:lpstr>Fellowship with Christians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</dc:title>
  <dc:creator>James Hamilton</dc:creator>
  <cp:lastModifiedBy>James Hamilton</cp:lastModifiedBy>
  <cp:revision>7</cp:revision>
  <dcterms:created xsi:type="dcterms:W3CDTF">2010-07-10T02:06:56Z</dcterms:created>
  <dcterms:modified xsi:type="dcterms:W3CDTF">2010-07-18T04:54:23Z</dcterms:modified>
</cp:coreProperties>
</file>