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FFB72-A465-4741-9290-68BD47CE73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450C-0DCF-4E2C-8AEC-A762E5A60D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D450C-0DCF-4E2C-8AEC-A762E5A60D40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1/22/2012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CFCC-BF42-4E77-9D76-6607E3412146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CBBD-CA77-4A1E-BE45-32ACB7C87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FELLOWSHIP IN WORSHIP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ACTS 2:42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F</a:t>
            </a:r>
            <a:r>
              <a:rPr lang="en-US" b="1" dirty="0" smtClean="0"/>
              <a:t>ELLOWSHIP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KOINONIA – </a:t>
            </a:r>
            <a:r>
              <a:rPr lang="en-US" dirty="0" smtClean="0">
                <a:solidFill>
                  <a:srgbClr val="FFC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setting aside of private interest and desires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and the </a:t>
            </a:r>
            <a:r>
              <a:rPr lang="en-US" dirty="0" smtClean="0">
                <a:solidFill>
                  <a:srgbClr val="00FF00"/>
                </a:solidFill>
              </a:rPr>
              <a:t>joining with another or others </a:t>
            </a:r>
            <a:r>
              <a:rPr lang="en-US" dirty="0" smtClean="0">
                <a:solidFill>
                  <a:srgbClr val="FF5050"/>
                </a:solidFill>
              </a:rPr>
              <a:t>for common purposes </a:t>
            </a:r>
            <a:r>
              <a:rPr lang="en-US" sz="1100" dirty="0" smtClean="0"/>
              <a:t>Linguistic Key to the Greek New Testament, p. 769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Unselfish </a:t>
            </a:r>
            <a:r>
              <a:rPr lang="en-US" dirty="0" smtClean="0">
                <a:solidFill>
                  <a:srgbClr val="00B0F0"/>
                </a:solidFill>
              </a:rPr>
              <a:t>attitude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Philippians 2:1-4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Cooperative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activity </a:t>
            </a:r>
            <a:r>
              <a:rPr lang="en-US" b="1" dirty="0" smtClean="0">
                <a:solidFill>
                  <a:srgbClr val="FF00FF"/>
                </a:solidFill>
              </a:rPr>
              <a:t>Phil. 4:10-20 </a:t>
            </a:r>
          </a:p>
          <a:p>
            <a:pPr algn="ctr">
              <a:buNone/>
            </a:pPr>
            <a:r>
              <a:rPr lang="en-US" dirty="0" smtClean="0"/>
              <a:t>Philippians (plural) as a single church (collectively) helped Paul </a:t>
            </a:r>
            <a:r>
              <a:rPr lang="en-US" b="1" dirty="0" smtClean="0">
                <a:solidFill>
                  <a:srgbClr val="FF00FF"/>
                </a:solidFill>
              </a:rPr>
              <a:t>v.15</a:t>
            </a:r>
          </a:p>
          <a:p>
            <a:r>
              <a:rPr lang="en-US" dirty="0" smtClean="0">
                <a:solidFill>
                  <a:srgbClr val="FF5050"/>
                </a:solidFill>
              </a:rPr>
              <a:t>Common purpose </a:t>
            </a:r>
            <a:r>
              <a:rPr lang="en-US" b="1" dirty="0" smtClean="0">
                <a:solidFill>
                  <a:srgbClr val="FF00FF"/>
                </a:solidFill>
              </a:rPr>
              <a:t>Phil. 1:27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Only let your conduct be worthy of the gospel of Christ, so that whether I come and see you or am absent, I may hear of your affairs, that you </a:t>
            </a:r>
            <a:r>
              <a:rPr lang="en-US" sz="2600" dirty="0" smtClean="0">
                <a:solidFill>
                  <a:srgbClr val="00FF00"/>
                </a:solidFill>
              </a:rPr>
              <a:t>stand fast </a:t>
            </a:r>
            <a:r>
              <a:rPr lang="en-US" sz="2600" dirty="0" smtClean="0">
                <a:solidFill>
                  <a:srgbClr val="FFFF00"/>
                </a:solidFill>
              </a:rPr>
              <a:t>in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one spirit</a:t>
            </a:r>
            <a:r>
              <a:rPr lang="en-US" sz="2600" dirty="0" smtClean="0">
                <a:solidFill>
                  <a:srgbClr val="FFFF00"/>
                </a:solidFill>
              </a:rPr>
              <a:t>,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with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one mind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FF00"/>
                </a:solidFill>
              </a:rPr>
              <a:t>striving together </a:t>
            </a:r>
            <a:r>
              <a:rPr lang="en-US" sz="2600" dirty="0" smtClean="0">
                <a:solidFill>
                  <a:srgbClr val="FF5050"/>
                </a:solidFill>
              </a:rPr>
              <a:t>for the faith of the gospel</a:t>
            </a:r>
            <a:r>
              <a:rPr lang="en-US" sz="2600" dirty="0" smtClean="0">
                <a:solidFill>
                  <a:srgbClr val="FFFF00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FELLOWSHIP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Salvation -&gt; fellowship with God </a:t>
            </a:r>
            <a:r>
              <a:rPr lang="en-US" b="1" dirty="0" smtClean="0">
                <a:solidFill>
                  <a:srgbClr val="FF00FF"/>
                </a:solidFill>
              </a:rPr>
              <a:t>1 John 1:3</a:t>
            </a:r>
          </a:p>
          <a:p>
            <a:pPr lvl="1"/>
            <a:r>
              <a:rPr lang="en-US" sz="3200" dirty="0" smtClean="0"/>
              <a:t>Submission to God’s will </a:t>
            </a:r>
            <a:r>
              <a:rPr lang="en-US" sz="3200" b="1" dirty="0" smtClean="0">
                <a:solidFill>
                  <a:srgbClr val="FF00FF"/>
                </a:solidFill>
              </a:rPr>
              <a:t>Acts 2:38</a:t>
            </a:r>
          </a:p>
          <a:p>
            <a:pPr lvl="1"/>
            <a:r>
              <a:rPr lang="en-US" sz="3200" dirty="0" smtClean="0"/>
              <a:t>Sharing of God’s blessings </a:t>
            </a:r>
            <a:r>
              <a:rPr lang="en-US" sz="3200" b="1" dirty="0" smtClean="0">
                <a:solidFill>
                  <a:srgbClr val="FF00FF"/>
                </a:solidFill>
              </a:rPr>
              <a:t>Ephesians 1:3</a:t>
            </a:r>
          </a:p>
          <a:p>
            <a:r>
              <a:rPr lang="en-US" dirty="0" smtClean="0"/>
              <a:t>Spiritual fellowship with Christians </a:t>
            </a:r>
            <a:r>
              <a:rPr lang="en-US" b="1" dirty="0" smtClean="0">
                <a:solidFill>
                  <a:srgbClr val="FF00FF"/>
                </a:solidFill>
              </a:rPr>
              <a:t>1 John 1:3</a:t>
            </a:r>
          </a:p>
          <a:p>
            <a:r>
              <a:rPr lang="en-US" dirty="0" smtClean="0"/>
              <a:t>Unity of the Spirit </a:t>
            </a:r>
            <a:r>
              <a:rPr lang="en-US" b="1" dirty="0" smtClean="0">
                <a:solidFill>
                  <a:srgbClr val="FF00FF"/>
                </a:solidFill>
              </a:rPr>
              <a:t>Eph. 4:4-6</a:t>
            </a:r>
          </a:p>
          <a:p>
            <a:pPr algn="ctr">
              <a:buNone/>
            </a:pPr>
            <a:r>
              <a:rPr lang="en-US" dirty="0" smtClean="0"/>
              <a:t>Expressions of fellowship </a:t>
            </a:r>
            <a:r>
              <a:rPr lang="en-US" b="1" dirty="0" smtClean="0">
                <a:solidFill>
                  <a:srgbClr val="FF00FF"/>
                </a:solidFill>
              </a:rPr>
              <a:t>Acts 2:46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Daily w</a:t>
            </a:r>
            <a:r>
              <a:rPr lang="en-US" dirty="0" smtClean="0">
                <a:solidFill>
                  <a:srgbClr val="FFFF00"/>
                </a:solidFill>
              </a:rPr>
              <a:t>ith one accord in the temple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Breaking bread from house to house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Gladness &amp; singleness of heart </a:t>
            </a:r>
            <a:r>
              <a:rPr lang="en-US" dirty="0" smtClean="0"/>
              <a:t>(see </a:t>
            </a:r>
            <a:r>
              <a:rPr lang="en-US" b="1" dirty="0" smtClean="0">
                <a:solidFill>
                  <a:srgbClr val="FF00FF"/>
                </a:solidFill>
              </a:rPr>
              <a:t>Acts 4:32</a:t>
            </a:r>
            <a:r>
              <a:rPr lang="en-US" dirty="0" smtClean="0"/>
              <a:t>)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Fellowship in Worship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We assemble together </a:t>
            </a:r>
            <a:r>
              <a:rPr lang="en-US" b="1" dirty="0" smtClean="0">
                <a:solidFill>
                  <a:srgbClr val="FF00FF"/>
                </a:solidFill>
              </a:rPr>
              <a:t>Hebrews </a:t>
            </a:r>
            <a:r>
              <a:rPr lang="en-US" b="1" dirty="0" smtClean="0">
                <a:solidFill>
                  <a:srgbClr val="FF00FF"/>
                </a:solidFill>
              </a:rPr>
              <a:t>10:25</a:t>
            </a:r>
          </a:p>
          <a:p>
            <a:r>
              <a:rPr lang="en-US" dirty="0" smtClean="0"/>
              <a:t>because </a:t>
            </a:r>
            <a:r>
              <a:rPr lang="en-US" dirty="0" smtClean="0"/>
              <a:t>we </a:t>
            </a:r>
            <a:r>
              <a:rPr lang="en-US" b="1" dirty="0" smtClean="0">
                <a:solidFill>
                  <a:srgbClr val="00B0F0"/>
                </a:solidFill>
              </a:rPr>
              <a:t>consider</a:t>
            </a:r>
            <a:r>
              <a:rPr lang="en-US" dirty="0" smtClean="0"/>
              <a:t> each </a:t>
            </a:r>
            <a:r>
              <a:rPr lang="en-US" b="1" dirty="0" smtClean="0">
                <a:solidFill>
                  <a:srgbClr val="00B0F0"/>
                </a:solidFill>
              </a:rPr>
              <a:t>other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Heb. 10:24</a:t>
            </a:r>
          </a:p>
          <a:p>
            <a:r>
              <a:rPr lang="en-US" dirty="0" smtClean="0"/>
              <a:t>We encourage each other </a:t>
            </a:r>
            <a:r>
              <a:rPr lang="en-US" b="1" dirty="0" smtClean="0">
                <a:solidFill>
                  <a:srgbClr val="FF00FF"/>
                </a:solidFill>
              </a:rPr>
              <a:t>v.25</a:t>
            </a:r>
            <a:endParaRPr lang="en-US" b="1" dirty="0" smtClean="0">
              <a:solidFill>
                <a:srgbClr val="FF00FF"/>
              </a:solidFill>
            </a:endParaRPr>
          </a:p>
          <a:p>
            <a:pPr algn="ctr">
              <a:buNone/>
            </a:pPr>
            <a:r>
              <a:rPr lang="en-US" sz="4000" b="1" dirty="0" smtClean="0"/>
              <a:t>Fellowship </a:t>
            </a:r>
            <a:r>
              <a:rPr lang="en-US" sz="4000" b="1" dirty="0" smtClean="0"/>
              <a:t>in the Apostles’ Doctrine</a:t>
            </a:r>
          </a:p>
          <a:p>
            <a:r>
              <a:rPr lang="en-US" dirty="0" smtClean="0"/>
              <a:t>For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edification </a:t>
            </a:r>
            <a:r>
              <a:rPr lang="en-US" b="1" dirty="0" smtClean="0">
                <a:solidFill>
                  <a:srgbClr val="FF00FF"/>
                </a:solidFill>
              </a:rPr>
              <a:t>1 Cor. </a:t>
            </a:r>
            <a:r>
              <a:rPr lang="en-US" b="1" dirty="0" smtClean="0">
                <a:solidFill>
                  <a:srgbClr val="FF00FF"/>
                </a:solidFill>
              </a:rPr>
              <a:t>14:5,27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Of same mind and same judgment</a:t>
            </a:r>
            <a:r>
              <a:rPr lang="en-US" b="1" dirty="0" smtClean="0">
                <a:solidFill>
                  <a:srgbClr val="FF00FF"/>
                </a:solidFill>
              </a:rPr>
              <a:t> 1 Cor. 1:10</a:t>
            </a:r>
          </a:p>
          <a:p>
            <a:pPr algn="ctr">
              <a:buNone/>
            </a:pPr>
            <a:r>
              <a:rPr lang="en-US" sz="4000" b="1" dirty="0" smtClean="0"/>
              <a:t>Fellowship in Singing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Teaching &amp; admonishing each other </a:t>
            </a:r>
            <a:r>
              <a:rPr lang="en-US" b="1" dirty="0" smtClean="0">
                <a:solidFill>
                  <a:srgbClr val="FF00FF"/>
                </a:solidFill>
              </a:rPr>
              <a:t>Col. 3:16</a:t>
            </a:r>
          </a:p>
          <a:p>
            <a:r>
              <a:rPr lang="en-US" dirty="0" smtClean="0"/>
              <a:t>We share </a:t>
            </a:r>
            <a:r>
              <a:rPr lang="en-US" dirty="0" smtClean="0">
                <a:solidFill>
                  <a:srgbClr val="FFFF00"/>
                </a:solidFill>
              </a:rPr>
              <a:t>grace in our hearts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Fellowship in the Lord’s Supper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When you come </a:t>
            </a:r>
            <a:r>
              <a:rPr lang="en-US" b="1" dirty="0" smtClean="0">
                <a:solidFill>
                  <a:srgbClr val="00B0F0"/>
                </a:solidFill>
              </a:rPr>
              <a:t>together</a:t>
            </a:r>
            <a:r>
              <a:rPr lang="en-US" dirty="0" smtClean="0">
                <a:solidFill>
                  <a:srgbClr val="FFFF00"/>
                </a:solidFill>
              </a:rPr>
              <a:t> as a church </a:t>
            </a:r>
            <a:r>
              <a:rPr lang="en-US" b="1" dirty="0" smtClean="0">
                <a:solidFill>
                  <a:srgbClr val="FF00FF"/>
                </a:solidFill>
              </a:rPr>
              <a:t>1 Cor. 11:18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When you come together in </a:t>
            </a:r>
            <a:r>
              <a:rPr lang="en-US" b="1" dirty="0" smtClean="0">
                <a:solidFill>
                  <a:srgbClr val="00B0F0"/>
                </a:solidFill>
              </a:rPr>
              <a:t>one place </a:t>
            </a:r>
            <a:r>
              <a:rPr lang="en-US" b="1" dirty="0" smtClean="0">
                <a:solidFill>
                  <a:srgbClr val="FF00FF"/>
                </a:solidFill>
              </a:rPr>
              <a:t>v.20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When you come together </a:t>
            </a:r>
            <a:r>
              <a:rPr lang="en-US" b="1" dirty="0" smtClean="0">
                <a:solidFill>
                  <a:srgbClr val="00B0F0"/>
                </a:solidFill>
              </a:rPr>
              <a:t>to eat </a:t>
            </a:r>
            <a:r>
              <a:rPr lang="en-US" b="1" dirty="0" smtClean="0">
                <a:solidFill>
                  <a:srgbClr val="FF00FF"/>
                </a:solidFill>
              </a:rPr>
              <a:t>v.33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proclaim </a:t>
            </a:r>
            <a:r>
              <a:rPr lang="en-US" dirty="0" smtClean="0"/>
              <a:t>(KATAGGELLO – to each other) </a:t>
            </a:r>
          </a:p>
          <a:p>
            <a:r>
              <a:rPr lang="en-US" dirty="0" smtClean="0"/>
              <a:t>Proclaim to </a:t>
            </a:r>
            <a:r>
              <a:rPr lang="en-US" dirty="0" smtClean="0"/>
              <a:t>each other </a:t>
            </a:r>
            <a:r>
              <a:rPr lang="en-US" b="1" dirty="0" smtClean="0">
                <a:solidFill>
                  <a:srgbClr val="FF00FF"/>
                </a:solidFill>
              </a:rPr>
              <a:t>1 Cor. 11:26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Other ideas </a:t>
            </a:r>
            <a:r>
              <a:rPr lang="en-US" b="1" dirty="0" smtClean="0">
                <a:solidFill>
                  <a:srgbClr val="FF00FF"/>
                </a:solidFill>
              </a:rPr>
              <a:t>1 Cor. 11:18 </a:t>
            </a:r>
            <a:r>
              <a:rPr lang="en-US" dirty="0" smtClean="0">
                <a:solidFill>
                  <a:srgbClr val="FFFF00"/>
                </a:solidFill>
              </a:rPr>
              <a:t>divisions among you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</a:t>
            </a:r>
            <a:r>
              <a:rPr lang="en-US" dirty="0" smtClean="0">
                <a:solidFill>
                  <a:srgbClr val="00FF00"/>
                </a:solidFill>
              </a:rPr>
              <a:t>ther purposes </a:t>
            </a:r>
            <a:r>
              <a:rPr lang="en-US" b="1" dirty="0" smtClean="0">
                <a:solidFill>
                  <a:srgbClr val="FF00FF"/>
                </a:solidFill>
              </a:rPr>
              <a:t>v.20 </a:t>
            </a:r>
            <a:r>
              <a:rPr lang="en-US" dirty="0" smtClean="0"/>
              <a:t>not the Lord’s Supper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00FF00"/>
                </a:solidFill>
              </a:rPr>
              <a:t>O</a:t>
            </a:r>
            <a:r>
              <a:rPr lang="en-US" dirty="0" smtClean="0">
                <a:solidFill>
                  <a:srgbClr val="00FF00"/>
                </a:solidFill>
              </a:rPr>
              <a:t>ther actions </a:t>
            </a:r>
            <a:r>
              <a:rPr lang="en-US" b="1" dirty="0" smtClean="0">
                <a:solidFill>
                  <a:srgbClr val="FF00FF"/>
                </a:solidFill>
              </a:rPr>
              <a:t>v.20-22 </a:t>
            </a:r>
            <a:r>
              <a:rPr lang="en-US" dirty="0" smtClean="0"/>
              <a:t>own supper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Fellowship in the Prayers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Praying </a:t>
            </a:r>
            <a:r>
              <a:rPr lang="en-US" b="1" dirty="0" smtClean="0">
                <a:solidFill>
                  <a:srgbClr val="00B0F0"/>
                </a:solidFill>
              </a:rPr>
              <a:t>together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Acts 4:23, 12:12</a:t>
            </a:r>
          </a:p>
          <a:p>
            <a:r>
              <a:rPr lang="en-US" dirty="0" smtClean="0"/>
              <a:t>For the same thing </a:t>
            </a:r>
            <a:r>
              <a:rPr lang="en-US" b="1" dirty="0" smtClean="0">
                <a:solidFill>
                  <a:srgbClr val="FF00FF"/>
                </a:solidFill>
              </a:rPr>
              <a:t>Acts </a:t>
            </a:r>
            <a:r>
              <a:rPr lang="en-US" b="1" dirty="0" smtClean="0">
                <a:solidFill>
                  <a:srgbClr val="FF00FF"/>
                </a:solidFill>
              </a:rPr>
              <a:t>4:24-30, 12:5</a:t>
            </a:r>
          </a:p>
          <a:p>
            <a:r>
              <a:rPr lang="en-US" dirty="0" smtClean="0"/>
              <a:t>For one another</a:t>
            </a:r>
            <a:r>
              <a:rPr lang="en-US" b="1" dirty="0" smtClean="0">
                <a:solidFill>
                  <a:srgbClr val="FF00FF"/>
                </a:solidFill>
              </a:rPr>
              <a:t> James 5:16</a:t>
            </a:r>
          </a:p>
          <a:p>
            <a:pPr algn="ctr">
              <a:buNone/>
            </a:pPr>
            <a:r>
              <a:rPr lang="en-US" sz="4000" b="1" dirty="0" smtClean="0"/>
              <a:t>Fellowship in the Contribution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Contribution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fellowship </a:t>
            </a:r>
            <a:r>
              <a:rPr lang="en-US" b="1" dirty="0" smtClean="0">
                <a:solidFill>
                  <a:srgbClr val="FF00FF"/>
                </a:solidFill>
              </a:rPr>
              <a:t>Romans 15:26-27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Communicate </a:t>
            </a:r>
            <a:r>
              <a:rPr lang="en-US" dirty="0" smtClean="0"/>
              <a:t>is verb form </a:t>
            </a:r>
            <a:r>
              <a:rPr lang="en-US" b="1" dirty="0" smtClean="0">
                <a:solidFill>
                  <a:srgbClr val="FF00FF"/>
                </a:solidFill>
              </a:rPr>
              <a:t>Phil. 4:14-15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gift and </a:t>
            </a:r>
            <a:r>
              <a:rPr lang="en-US" dirty="0" smtClean="0">
                <a:solidFill>
                  <a:srgbClr val="00FF00"/>
                </a:solidFill>
              </a:rPr>
              <a:t>fellowship</a:t>
            </a:r>
            <a:r>
              <a:rPr lang="en-US" dirty="0" smtClean="0">
                <a:solidFill>
                  <a:srgbClr val="FFFF00"/>
                </a:solidFill>
              </a:rPr>
              <a:t> of ministering to the saints </a:t>
            </a:r>
            <a:r>
              <a:rPr lang="en-US" b="1" dirty="0" smtClean="0">
                <a:solidFill>
                  <a:srgbClr val="FF00FF"/>
                </a:solidFill>
              </a:rPr>
              <a:t>2 Cor. 8:4; 9:13 </a:t>
            </a:r>
            <a:r>
              <a:rPr lang="en-US" dirty="0" smtClean="0"/>
              <a:t>fellowship with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receiver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Giver and receiver have fellowship </a:t>
            </a:r>
            <a:r>
              <a:rPr lang="en-US" b="1" dirty="0" smtClean="0">
                <a:solidFill>
                  <a:srgbClr val="FF00FF"/>
                </a:solidFill>
              </a:rPr>
              <a:t>Gal. 6:6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Fellowship in the Contribution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Collection is </a:t>
            </a:r>
            <a:r>
              <a:rPr lang="en-US" b="1" dirty="0" smtClean="0">
                <a:solidFill>
                  <a:srgbClr val="00B0F0"/>
                </a:solidFill>
              </a:rPr>
              <a:t>by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B0F0"/>
                </a:solidFill>
              </a:rPr>
              <a:t>saints for 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saints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Corinthians 16:1</a:t>
            </a:r>
          </a:p>
          <a:p>
            <a:r>
              <a:rPr lang="en-US" dirty="0" smtClean="0"/>
              <a:t>Collection is on the </a:t>
            </a:r>
            <a:r>
              <a:rPr lang="en-US" dirty="0" smtClean="0">
                <a:solidFill>
                  <a:srgbClr val="FFFF00"/>
                </a:solidFill>
              </a:rPr>
              <a:t>first day of the week </a:t>
            </a:r>
            <a:r>
              <a:rPr lang="en-US" b="1" dirty="0" smtClean="0">
                <a:solidFill>
                  <a:srgbClr val="FF00FF"/>
                </a:solidFill>
              </a:rPr>
              <a:t>v.2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When church meets to break bread </a:t>
            </a:r>
            <a:r>
              <a:rPr lang="en-US" b="1" dirty="0" smtClean="0">
                <a:solidFill>
                  <a:srgbClr val="FF00FF"/>
                </a:solidFill>
              </a:rPr>
              <a:t>Acts 20:7</a:t>
            </a:r>
          </a:p>
          <a:p>
            <a:r>
              <a:rPr lang="en-US" dirty="0" smtClean="0"/>
              <a:t>It is a collection so it need not be gathered when Paul arrives </a:t>
            </a:r>
            <a:r>
              <a:rPr lang="en-US" b="1" dirty="0" smtClean="0">
                <a:solidFill>
                  <a:srgbClr val="FF00FF"/>
                </a:solidFill>
              </a:rPr>
              <a:t>v.2</a:t>
            </a:r>
          </a:p>
          <a:p>
            <a:r>
              <a:rPr lang="en-US" dirty="0" smtClean="0"/>
              <a:t>Our fellowship with God glorifies Him </a:t>
            </a:r>
            <a:r>
              <a:rPr lang="en-US" b="1" dirty="0" smtClean="0">
                <a:solidFill>
                  <a:srgbClr val="FF00FF"/>
                </a:solidFill>
              </a:rPr>
              <a:t>2 Cor. 9</a:t>
            </a:r>
          </a:p>
          <a:p>
            <a:r>
              <a:rPr lang="en-US" dirty="0" smtClean="0"/>
              <a:t>God </a:t>
            </a:r>
            <a:r>
              <a:rPr lang="en-US" b="1" dirty="0" smtClean="0">
                <a:solidFill>
                  <a:srgbClr val="00B0F0"/>
                </a:solidFill>
              </a:rPr>
              <a:t>gave</a:t>
            </a:r>
            <a:r>
              <a:rPr lang="en-US" dirty="0" smtClean="0"/>
              <a:t> His Son </a:t>
            </a:r>
            <a:r>
              <a:rPr lang="en-US" b="1" dirty="0" smtClean="0">
                <a:solidFill>
                  <a:srgbClr val="FF00FF"/>
                </a:solidFill>
              </a:rPr>
              <a:t>John 3:16</a:t>
            </a:r>
          </a:p>
          <a:p>
            <a:r>
              <a:rPr lang="en-US" dirty="0" smtClean="0"/>
              <a:t>God promises eternal life with Him</a:t>
            </a:r>
          </a:p>
          <a:p>
            <a:r>
              <a:rPr lang="en-US" dirty="0" smtClean="0"/>
              <a:t>God calls you to share with Him </a:t>
            </a:r>
            <a:r>
              <a:rPr lang="en-US" b="1" dirty="0" smtClean="0">
                <a:solidFill>
                  <a:srgbClr val="FF00FF"/>
                </a:solidFill>
              </a:rPr>
              <a:t>Acts 2:38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453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FELLOWSHIP IN WORSHIP</vt:lpstr>
      <vt:lpstr>FELLOWSHIP</vt:lpstr>
      <vt:lpstr>FELLOWSHIP</vt:lpstr>
      <vt:lpstr>Fellowship in Worship</vt:lpstr>
      <vt:lpstr>Fellowship in the Lord’s Supper</vt:lpstr>
      <vt:lpstr>Fellowship in the Prayers</vt:lpstr>
      <vt:lpstr>Fellowship in the Contribution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IN WORSHIP</dc:title>
  <dc:creator>James Hamilton</dc:creator>
  <cp:lastModifiedBy>James Hamilton</cp:lastModifiedBy>
  <cp:revision>121</cp:revision>
  <dcterms:created xsi:type="dcterms:W3CDTF">2012-01-16T21:13:44Z</dcterms:created>
  <dcterms:modified xsi:type="dcterms:W3CDTF">2012-01-22T03:34:13Z</dcterms:modified>
</cp:coreProperties>
</file>