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97AF-7D2D-419F-A8B2-436D8191BBDE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7C35-787E-4025-BB07-F33E5FEE2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FAMILY DISAPPOINTMENT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MALACHI 4:5-6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SIN RUINS FAMILIES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Perfect Father </a:t>
            </a:r>
            <a:r>
              <a:rPr lang="en-US" sz="3600" dirty="0" smtClean="0"/>
              <a:t>had a </a:t>
            </a:r>
            <a:r>
              <a:rPr lang="en-US" sz="3600" b="1" i="1" dirty="0" smtClean="0">
                <a:solidFill>
                  <a:srgbClr val="0070C0"/>
                </a:solidFill>
              </a:rPr>
              <a:t>son</a:t>
            </a:r>
            <a:r>
              <a:rPr lang="en-US" sz="3600" dirty="0" smtClean="0"/>
              <a:t> who sinned </a:t>
            </a:r>
            <a:r>
              <a:rPr lang="en-US" sz="3600" b="1" dirty="0" smtClean="0">
                <a:solidFill>
                  <a:srgbClr val="FF0000"/>
                </a:solidFill>
              </a:rPr>
              <a:t>Luke 3:38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Genesis 3:6 </a:t>
            </a:r>
            <a:r>
              <a:rPr lang="en-US" sz="3600" b="1" dirty="0" smtClean="0">
                <a:solidFill>
                  <a:srgbClr val="00B0F0"/>
                </a:solidFill>
              </a:rPr>
              <a:t>fellowship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broken</a:t>
            </a:r>
            <a:r>
              <a:rPr lang="en-US" sz="3600" b="1" dirty="0" smtClean="0">
                <a:solidFill>
                  <a:srgbClr val="FF0000"/>
                </a:solidFill>
              </a:rPr>
              <a:t> v.24</a:t>
            </a:r>
          </a:p>
          <a:p>
            <a:r>
              <a:rPr lang="en-US" sz="3600" b="1" i="1" dirty="0" smtClean="0">
                <a:solidFill>
                  <a:srgbClr val="0070C0"/>
                </a:solidFill>
              </a:rPr>
              <a:t>Son</a:t>
            </a:r>
            <a:r>
              <a:rPr lang="en-US" sz="3600" dirty="0" smtClean="0"/>
              <a:t> a metaphor for </a:t>
            </a:r>
            <a:r>
              <a:rPr lang="en-US" sz="3600" b="1" i="1" dirty="0" smtClean="0">
                <a:solidFill>
                  <a:srgbClr val="002060"/>
                </a:solidFill>
              </a:rPr>
              <a:t>likeness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Gen. 1:26-27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Gen. 5:1-3 </a:t>
            </a:r>
            <a:r>
              <a:rPr lang="en-US" sz="3600" dirty="0" smtClean="0"/>
              <a:t>note the </a:t>
            </a:r>
            <a:r>
              <a:rPr lang="en-US" sz="3600" b="1" dirty="0" smtClean="0">
                <a:solidFill>
                  <a:srgbClr val="002060"/>
                </a:solidFill>
              </a:rPr>
              <a:t>absence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Cain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Cain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killed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Abel</a:t>
            </a:r>
            <a:r>
              <a:rPr lang="en-US" sz="3600" b="1" dirty="0" smtClean="0">
                <a:solidFill>
                  <a:srgbClr val="FF0000"/>
                </a:solidFill>
              </a:rPr>
              <a:t> Gen. 4:1-16</a:t>
            </a:r>
          </a:p>
          <a:p>
            <a:r>
              <a:rPr lang="en-US" sz="3600" dirty="0" smtClean="0"/>
              <a:t>Adam and Eve lost </a:t>
            </a:r>
            <a:r>
              <a:rPr lang="en-US" sz="3600" b="1" dirty="0" smtClean="0">
                <a:solidFill>
                  <a:srgbClr val="00B050"/>
                </a:solidFill>
              </a:rPr>
              <a:t>two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sons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Seth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replaced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Abel</a:t>
            </a:r>
            <a:r>
              <a:rPr lang="en-US" sz="3600" b="1" dirty="0" smtClean="0">
                <a:solidFill>
                  <a:srgbClr val="FF0000"/>
                </a:solidFill>
              </a:rPr>
              <a:t> Gen. 4:25-26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Sin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destroyed global </a:t>
            </a:r>
            <a:r>
              <a:rPr lang="en-US" sz="3600" b="1" dirty="0" smtClean="0">
                <a:solidFill>
                  <a:srgbClr val="0070C0"/>
                </a:solidFill>
              </a:rPr>
              <a:t>family</a:t>
            </a:r>
            <a:r>
              <a:rPr lang="en-US" sz="3600" b="1" dirty="0" smtClean="0">
                <a:solidFill>
                  <a:srgbClr val="FF0000"/>
                </a:solidFill>
              </a:rPr>
              <a:t> Gen. 6:5-11 </a:t>
            </a:r>
            <a:r>
              <a:rPr lang="en-US" sz="3600" b="1" i="1" dirty="0" smtClean="0">
                <a:solidFill>
                  <a:srgbClr val="00B0F0"/>
                </a:solidFill>
              </a:rPr>
              <a:t>grace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</a:rPr>
              <a:t>righteous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Noah</a:t>
            </a:r>
            <a:r>
              <a:rPr lang="en-US" sz="3600" b="1" dirty="0" smtClean="0">
                <a:solidFill>
                  <a:srgbClr val="FF0000"/>
                </a:solidFill>
              </a:rPr>
              <a:t> v.8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2 Pet. 2:5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SIN RUINS FAMILIES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One big happy family after the Flood </a:t>
            </a:r>
            <a:r>
              <a:rPr lang="en-US" sz="3600" b="1" dirty="0" smtClean="0">
                <a:solidFill>
                  <a:srgbClr val="FF0000"/>
                </a:solidFill>
              </a:rPr>
              <a:t>Genesis 11:1-4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Unity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C00000"/>
                </a:solidFill>
              </a:rPr>
              <a:t> sin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not good </a:t>
            </a:r>
            <a:r>
              <a:rPr lang="en-US" sz="3600" b="1" dirty="0" smtClean="0">
                <a:solidFill>
                  <a:srgbClr val="FF0000"/>
                </a:solidFill>
              </a:rPr>
              <a:t>Gen. 11:5-9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called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Abram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leave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his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idolatrous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family</a:t>
            </a:r>
            <a:r>
              <a:rPr lang="en-US" sz="3600" b="1" dirty="0" smtClean="0">
                <a:solidFill>
                  <a:srgbClr val="FF0000"/>
                </a:solidFill>
              </a:rPr>
              <a:t> Gen. 12:1-4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Joshua 24:2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Acts 7:2-3 </a:t>
            </a:r>
          </a:p>
          <a:p>
            <a:r>
              <a:rPr lang="en-US" sz="3600" b="1" i="1" dirty="0" smtClean="0">
                <a:solidFill>
                  <a:srgbClr val="0070C0"/>
                </a:solidFill>
              </a:rPr>
              <a:t>Righteous Lot </a:t>
            </a:r>
            <a:r>
              <a:rPr lang="en-US" sz="3600" dirty="0" smtClean="0"/>
              <a:t>lost his family </a:t>
            </a:r>
            <a:r>
              <a:rPr lang="en-US" sz="3600" b="1" dirty="0" smtClean="0">
                <a:solidFill>
                  <a:srgbClr val="FF0000"/>
                </a:solidFill>
              </a:rPr>
              <a:t>Gen. 13:10-13 2 Pet. 2:7-9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Gen.19:16-17,26,30-38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David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made mistakes </a:t>
            </a:r>
            <a:r>
              <a:rPr lang="en-US" sz="3600" b="1" dirty="0" smtClean="0">
                <a:solidFill>
                  <a:srgbClr val="FF0000"/>
                </a:solidFill>
              </a:rPr>
              <a:t>2 Sam. 12:9-14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Cause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effect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Sam. 13:1-2,11-14,19-22,28,37-39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14:33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15:1-12;18:32-19:8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HOPE FOR FAMILIES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Ezekiel 18:4-13 </a:t>
            </a:r>
            <a:r>
              <a:rPr lang="en-US" sz="3600" b="1" dirty="0" smtClean="0">
                <a:solidFill>
                  <a:srgbClr val="0070C0"/>
                </a:solidFill>
              </a:rPr>
              <a:t>good father </a:t>
            </a:r>
            <a:r>
              <a:rPr lang="en-US" sz="3600" dirty="0" smtClean="0"/>
              <a:t>has a </a:t>
            </a:r>
            <a:r>
              <a:rPr lang="en-US" sz="3600" b="1" dirty="0" smtClean="0">
                <a:solidFill>
                  <a:srgbClr val="002060"/>
                </a:solidFill>
              </a:rPr>
              <a:t>bad son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Hezekiah</a:t>
            </a:r>
            <a:r>
              <a:rPr lang="en-US" sz="3600" dirty="0" smtClean="0"/>
              <a:t> &amp; </a:t>
            </a:r>
            <a:r>
              <a:rPr lang="en-US" sz="3600" b="1" dirty="0" smtClean="0">
                <a:solidFill>
                  <a:srgbClr val="002060"/>
                </a:solidFill>
              </a:rPr>
              <a:t>Manasseh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Bad father has a good son (</a:t>
            </a:r>
            <a:r>
              <a:rPr lang="en-US" sz="3600" b="1" dirty="0" err="1" smtClean="0">
                <a:solidFill>
                  <a:srgbClr val="002060"/>
                </a:solidFill>
              </a:rPr>
              <a:t>Amon</a:t>
            </a:r>
            <a:r>
              <a:rPr lang="en-US" sz="3600" dirty="0" smtClean="0"/>
              <a:t> &amp;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Josiah</a:t>
            </a:r>
            <a:r>
              <a:rPr lang="en-US" sz="3600" dirty="0" smtClean="0">
                <a:sym typeface="Wingdings" pitchFamily="2" charset="2"/>
              </a:rPr>
              <a:t>)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Ezekiel 18:14-18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If a bad son condemns a good father, then God would be guilty</a:t>
            </a:r>
          </a:p>
          <a:p>
            <a:r>
              <a:rPr lang="en-US" sz="3600" dirty="0" smtClean="0"/>
              <a:t>Individual accountability </a:t>
            </a:r>
            <a:r>
              <a:rPr lang="en-US" sz="3600" b="1" dirty="0" smtClean="0">
                <a:solidFill>
                  <a:srgbClr val="FF0000"/>
                </a:solidFill>
              </a:rPr>
              <a:t>v.19-20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 Cor. 5:10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Opportunity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 </a:t>
            </a:r>
            <a:r>
              <a:rPr lang="en-US" sz="3600" b="1" i="1" dirty="0" smtClean="0">
                <a:solidFill>
                  <a:srgbClr val="00B050"/>
                </a:solidFill>
              </a:rPr>
              <a:t>turn and live </a:t>
            </a:r>
            <a:r>
              <a:rPr lang="en-US" sz="3600" b="1" dirty="0" smtClean="0">
                <a:solidFill>
                  <a:srgbClr val="FF0000"/>
                </a:solidFill>
              </a:rPr>
              <a:t>Ezek. 18:21-32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TURN AND LIVE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Malachi 4:5-6 </a:t>
            </a:r>
            <a:r>
              <a:rPr lang="en-US" sz="3600" i="1" dirty="0" smtClean="0">
                <a:solidFill>
                  <a:srgbClr val="002060"/>
                </a:solidFill>
              </a:rPr>
              <a:t>turn the hearts of the </a:t>
            </a:r>
            <a:r>
              <a:rPr lang="en-US" sz="3600" i="1" dirty="0" smtClean="0">
                <a:solidFill>
                  <a:srgbClr val="002060"/>
                </a:solidFill>
              </a:rPr>
              <a:t>fathers to the </a:t>
            </a:r>
            <a:r>
              <a:rPr lang="en-US" sz="3600" i="1" dirty="0" smtClean="0">
                <a:solidFill>
                  <a:srgbClr val="002060"/>
                </a:solidFill>
              </a:rPr>
              <a:t>children and the hearts of the children to </a:t>
            </a:r>
            <a:r>
              <a:rPr lang="en-US" sz="3600" b="1" i="1" dirty="0" smtClean="0">
                <a:solidFill>
                  <a:srgbClr val="002060"/>
                </a:solidFill>
              </a:rPr>
              <a:t>their</a:t>
            </a:r>
            <a:r>
              <a:rPr lang="en-US" sz="3600" i="1" dirty="0" smtClean="0">
                <a:solidFill>
                  <a:srgbClr val="002060"/>
                </a:solidFill>
              </a:rPr>
              <a:t> fathers </a:t>
            </a:r>
            <a:r>
              <a:rPr lang="en-US" sz="3600" b="1" dirty="0" smtClean="0">
                <a:solidFill>
                  <a:srgbClr val="FF0000"/>
                </a:solidFill>
              </a:rPr>
              <a:t>Luke 1:13-17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3:1-2 </a:t>
            </a:r>
            <a:r>
              <a:rPr lang="en-US" sz="3600" b="1" i="1" dirty="0" smtClean="0">
                <a:solidFill>
                  <a:srgbClr val="00B050"/>
                </a:solidFill>
              </a:rPr>
              <a:t>Repent</a:t>
            </a:r>
            <a:r>
              <a:rPr lang="en-US" sz="3600" dirty="0" smtClean="0"/>
              <a:t> </a:t>
            </a:r>
            <a:r>
              <a:rPr lang="en-US" sz="3600" b="1" dirty="0" smtClean="0"/>
              <a:t>= </a:t>
            </a:r>
            <a:r>
              <a:rPr lang="en-US" sz="3600" dirty="0" smtClean="0"/>
              <a:t>turning the heart</a:t>
            </a:r>
          </a:p>
          <a:p>
            <a:r>
              <a:rPr lang="en-US" sz="3600" dirty="0" smtClean="0"/>
              <a:t>Fathers may need to repent to their sons</a:t>
            </a:r>
          </a:p>
          <a:p>
            <a:r>
              <a:rPr lang="en-US" sz="3600" dirty="0" smtClean="0"/>
              <a:t>Children need to repent to their fathers</a:t>
            </a:r>
          </a:p>
          <a:p>
            <a:r>
              <a:rPr lang="en-US" sz="3600" dirty="0" smtClean="0"/>
              <a:t>We are God’s children and must repent</a:t>
            </a:r>
          </a:p>
          <a:p>
            <a:r>
              <a:rPr lang="en-US" sz="3600" dirty="0" smtClean="0"/>
              <a:t>Repentance </a:t>
            </a:r>
            <a:r>
              <a:rPr lang="en-US" sz="3600" dirty="0" smtClean="0">
                <a:sym typeface="Wingdings" pitchFamily="2" charset="2"/>
              </a:rPr>
              <a:t> fruits of repentance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Luke 3:8-14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TURN AND LIVE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Perfect Father </a:t>
            </a:r>
            <a:r>
              <a:rPr lang="en-US" sz="3600" dirty="0" smtClean="0"/>
              <a:t>had a </a:t>
            </a:r>
            <a:r>
              <a:rPr lang="en-US" sz="3600" b="1" i="1" dirty="0" smtClean="0">
                <a:solidFill>
                  <a:srgbClr val="0070C0"/>
                </a:solidFill>
              </a:rPr>
              <a:t>son</a:t>
            </a:r>
            <a:r>
              <a:rPr lang="en-US" sz="3600" dirty="0" smtClean="0"/>
              <a:t> who sinned </a:t>
            </a:r>
            <a:r>
              <a:rPr lang="en-US" sz="3600" b="1" dirty="0" smtClean="0">
                <a:solidFill>
                  <a:srgbClr val="FF0000"/>
                </a:solidFill>
              </a:rPr>
              <a:t>Luke 3:38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Genesis 3:6 </a:t>
            </a:r>
            <a:r>
              <a:rPr lang="en-US" sz="3600" b="1" dirty="0" smtClean="0">
                <a:solidFill>
                  <a:srgbClr val="00B0F0"/>
                </a:solidFill>
              </a:rPr>
              <a:t>fellowship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broken</a:t>
            </a:r>
            <a:r>
              <a:rPr lang="en-US" sz="3600" b="1" dirty="0" smtClean="0">
                <a:solidFill>
                  <a:srgbClr val="FF0000"/>
                </a:solidFill>
              </a:rPr>
              <a:t> v.24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Israel</a:t>
            </a:r>
            <a:r>
              <a:rPr lang="en-US" sz="3600" b="1" dirty="0" smtClean="0">
                <a:solidFill>
                  <a:srgbClr val="FF0000"/>
                </a:solidFill>
              </a:rPr>
              <a:t> Exodus 4:22; </a:t>
            </a:r>
            <a:r>
              <a:rPr lang="en-US" sz="3600" b="1" dirty="0" smtClean="0">
                <a:solidFill>
                  <a:srgbClr val="C00000"/>
                </a:solidFill>
              </a:rPr>
              <a:t>sinned</a:t>
            </a:r>
            <a:r>
              <a:rPr lang="en-US" sz="3600" b="1" dirty="0" smtClean="0">
                <a:solidFill>
                  <a:srgbClr val="FF0000"/>
                </a:solidFill>
              </a:rPr>
              <a:t> Hos. 11:1-7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still loved </a:t>
            </a:r>
            <a:r>
              <a:rPr lang="en-US" sz="3600" b="1" dirty="0" smtClean="0">
                <a:solidFill>
                  <a:srgbClr val="0070C0"/>
                </a:solidFill>
              </a:rPr>
              <a:t>Israel</a:t>
            </a:r>
            <a:r>
              <a:rPr lang="en-US" sz="3600" b="1" dirty="0" smtClean="0">
                <a:solidFill>
                  <a:srgbClr val="FF0000"/>
                </a:solidFill>
              </a:rPr>
              <a:t> v.8-9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sent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His one-of-a-kind Son </a:t>
            </a:r>
            <a:r>
              <a:rPr lang="en-US" sz="3600" b="1" dirty="0" smtClean="0">
                <a:solidFill>
                  <a:srgbClr val="FF0000"/>
                </a:solidFill>
              </a:rPr>
              <a:t>Matt. 2:15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Imperfect parents </a:t>
            </a:r>
            <a:r>
              <a:rPr lang="en-US" sz="3600" dirty="0" smtClean="0"/>
              <a:t>had 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sinless son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gave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His one-of-a-kind Son </a:t>
            </a:r>
            <a:r>
              <a:rPr lang="en-US" sz="3600" b="1" dirty="0" smtClean="0">
                <a:solidFill>
                  <a:srgbClr val="FF0000"/>
                </a:solidFill>
              </a:rPr>
              <a:t>John 3:16</a:t>
            </a:r>
          </a:p>
          <a:p>
            <a:r>
              <a:rPr lang="en-US" sz="3600" dirty="0" smtClean="0"/>
              <a:t>We must </a:t>
            </a:r>
            <a:r>
              <a:rPr lang="en-US" sz="3600" b="1" dirty="0" smtClean="0">
                <a:solidFill>
                  <a:srgbClr val="00B050"/>
                </a:solidFill>
              </a:rPr>
              <a:t>believe</a:t>
            </a:r>
            <a:r>
              <a:rPr lang="en-US" sz="3600" dirty="0" smtClean="0"/>
              <a:t> in Him, turn our hearts to Him (</a:t>
            </a:r>
            <a:r>
              <a:rPr lang="en-US" sz="3600" b="1" dirty="0" smtClean="0">
                <a:solidFill>
                  <a:srgbClr val="00B050"/>
                </a:solidFill>
              </a:rPr>
              <a:t>repent</a:t>
            </a:r>
            <a:r>
              <a:rPr lang="en-US" sz="3600" dirty="0" smtClean="0"/>
              <a:t>) and </a:t>
            </a:r>
            <a:r>
              <a:rPr lang="en-US" sz="3600" b="1" dirty="0" smtClean="0">
                <a:solidFill>
                  <a:srgbClr val="0070C0"/>
                </a:solidFill>
              </a:rPr>
              <a:t>be baptized </a:t>
            </a:r>
            <a:r>
              <a:rPr lang="en-US" sz="3600" b="1" smtClean="0">
                <a:solidFill>
                  <a:srgbClr val="FF0000"/>
                </a:solidFill>
              </a:rPr>
              <a:t>Acts 2:37-38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335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FAMILY DISAPPOINTMENT</vt:lpstr>
      <vt:lpstr>SIN RUINS FAMILIES</vt:lpstr>
      <vt:lpstr>SIN RUINS FAMILIES</vt:lpstr>
      <vt:lpstr>HOPE FOR FAMILIES</vt:lpstr>
      <vt:lpstr>TURN AND LIVE</vt:lpstr>
      <vt:lpstr>TURN AND LIVE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DISAPPOINTMENT</dc:title>
  <dc:creator>James</dc:creator>
  <cp:lastModifiedBy>James</cp:lastModifiedBy>
  <cp:revision>6</cp:revision>
  <dcterms:created xsi:type="dcterms:W3CDTF">2016-01-03T07:37:59Z</dcterms:created>
  <dcterms:modified xsi:type="dcterms:W3CDTF">2016-01-03T12:28:11Z</dcterms:modified>
</cp:coreProperties>
</file>