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7AD6D-D046-4A98-9396-83691880E459}" type="datetimeFigureOut">
              <a:rPr lang="en-US" smtClean="0"/>
              <a:t>7/18/2010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C94DB-9576-4FFE-9C26-79DEFFEAAA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D6D66-251E-4A77-B8DA-5AB14B7DFA77}" type="datetimeFigureOut">
              <a:rPr lang="en-US" smtClean="0"/>
              <a:t>7/18/2010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87928-9008-49D9-9651-E776E8390F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87928-9008-49D9-9651-E776E8390FC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87928-9008-49D9-9651-E776E8390FC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87928-9008-49D9-9651-E776E8390FC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87928-9008-49D9-9651-E776E8390FC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09A7-341F-4253-8C51-5CAF3122E384}" type="datetimeFigureOut">
              <a:rPr lang="en-US" smtClean="0"/>
              <a:t>7/18/2010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139F-79CA-4FFF-A7A6-F01B45EEE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09A7-341F-4253-8C51-5CAF3122E384}" type="datetimeFigureOut">
              <a:rPr lang="en-US" smtClean="0"/>
              <a:t>7/18/2010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139F-79CA-4FFF-A7A6-F01B45EEE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09A7-341F-4253-8C51-5CAF3122E384}" type="datetimeFigureOut">
              <a:rPr lang="en-US" smtClean="0"/>
              <a:t>7/18/2010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139F-79CA-4FFF-A7A6-F01B45EEE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09A7-341F-4253-8C51-5CAF3122E384}" type="datetimeFigureOut">
              <a:rPr lang="en-US" smtClean="0"/>
              <a:t>7/18/2010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139F-79CA-4FFF-A7A6-F01B45EEE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09A7-341F-4253-8C51-5CAF3122E384}" type="datetimeFigureOut">
              <a:rPr lang="en-US" smtClean="0"/>
              <a:t>7/18/2010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139F-79CA-4FFF-A7A6-F01B45EEE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09A7-341F-4253-8C51-5CAF3122E384}" type="datetimeFigureOut">
              <a:rPr lang="en-US" smtClean="0"/>
              <a:t>7/18/2010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139F-79CA-4FFF-A7A6-F01B45EEE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09A7-341F-4253-8C51-5CAF3122E384}" type="datetimeFigureOut">
              <a:rPr lang="en-US" smtClean="0"/>
              <a:t>7/18/2010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139F-79CA-4FFF-A7A6-F01B45EEE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09A7-341F-4253-8C51-5CAF3122E384}" type="datetimeFigureOut">
              <a:rPr lang="en-US" smtClean="0"/>
              <a:t>7/18/2010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139F-79CA-4FFF-A7A6-F01B45EEE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09A7-341F-4253-8C51-5CAF3122E384}" type="datetimeFigureOut">
              <a:rPr lang="en-US" smtClean="0"/>
              <a:t>7/18/2010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139F-79CA-4FFF-A7A6-F01B45EEE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09A7-341F-4253-8C51-5CAF3122E384}" type="datetimeFigureOut">
              <a:rPr lang="en-US" smtClean="0"/>
              <a:t>7/18/2010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139F-79CA-4FFF-A7A6-F01B45EEE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09A7-341F-4253-8C51-5CAF3122E384}" type="datetimeFigureOut">
              <a:rPr lang="en-US" smtClean="0"/>
              <a:t>7/18/2010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139F-79CA-4FFF-A7A6-F01B45EEE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609A7-341F-4253-8C51-5CAF3122E384}" type="datetimeFigureOut">
              <a:rPr lang="en-US" smtClean="0"/>
              <a:t>7/18/2010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5139F-79CA-4FFF-A7A6-F01B45EEEF0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FAMILY WORSHIP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The Patriarchal Dispensation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715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God spoke to the fathers </a:t>
            </a:r>
            <a:r>
              <a:rPr lang="en-US" b="1" dirty="0" smtClean="0">
                <a:solidFill>
                  <a:srgbClr val="FF00FF"/>
                </a:solidFill>
              </a:rPr>
              <a:t>Heb. 1:1</a:t>
            </a:r>
          </a:p>
          <a:p>
            <a:r>
              <a:rPr lang="en-US" dirty="0" smtClean="0"/>
              <a:t>God gave Adam His law before He made the woman </a:t>
            </a:r>
            <a:r>
              <a:rPr lang="en-US" b="1" dirty="0" smtClean="0">
                <a:solidFill>
                  <a:srgbClr val="FF00FF"/>
                </a:solidFill>
              </a:rPr>
              <a:t>Gen. 2:15-16 </a:t>
            </a:r>
          </a:p>
          <a:p>
            <a:r>
              <a:rPr lang="en-US" dirty="0" smtClean="0"/>
              <a:t>Adam gave it to Eve </a:t>
            </a:r>
            <a:r>
              <a:rPr lang="en-US" b="1" dirty="0" smtClean="0">
                <a:solidFill>
                  <a:srgbClr val="FF00FF"/>
                </a:solidFill>
              </a:rPr>
              <a:t>3:1-2</a:t>
            </a:r>
          </a:p>
          <a:p>
            <a:r>
              <a:rPr lang="en-US" dirty="0" smtClean="0"/>
              <a:t>Eve took charge </a:t>
            </a:r>
            <a:r>
              <a:rPr lang="en-US" b="1" dirty="0" smtClean="0">
                <a:solidFill>
                  <a:srgbClr val="FF00FF"/>
                </a:solidFill>
              </a:rPr>
              <a:t>3:6, 17; 1 Tim. 2:19-15</a:t>
            </a:r>
          </a:p>
          <a:p>
            <a:r>
              <a:rPr lang="en-US" dirty="0" smtClean="0"/>
              <a:t>Noah a preacher of righteousness </a:t>
            </a:r>
            <a:r>
              <a:rPr lang="en-US" b="1" dirty="0" smtClean="0">
                <a:solidFill>
                  <a:srgbClr val="FF00FF"/>
                </a:solidFill>
              </a:rPr>
              <a:t>2 Pet. 2:5 </a:t>
            </a:r>
            <a:r>
              <a:rPr lang="en-US" dirty="0" smtClean="0"/>
              <a:t>saved his family </a:t>
            </a:r>
            <a:r>
              <a:rPr lang="en-US" b="1" dirty="0" smtClean="0">
                <a:solidFill>
                  <a:srgbClr val="FF00FF"/>
                </a:solidFill>
              </a:rPr>
              <a:t>1 Pet. 3:20-21, Heb. 11:7</a:t>
            </a:r>
          </a:p>
          <a:p>
            <a:r>
              <a:rPr lang="en-US" dirty="0" smtClean="0"/>
              <a:t>Abraham</a:t>
            </a:r>
            <a:r>
              <a:rPr lang="en-US" b="1" dirty="0" smtClean="0">
                <a:solidFill>
                  <a:srgbClr val="FF00FF"/>
                </a:solidFill>
              </a:rPr>
              <a:t> Gen. 18:17-19 </a:t>
            </a:r>
            <a:r>
              <a:rPr lang="en-US" dirty="0" smtClean="0"/>
              <a:t>intimate with God</a:t>
            </a:r>
          </a:p>
          <a:p>
            <a:r>
              <a:rPr lang="en-US" dirty="0" smtClean="0"/>
              <a:t>Jacob </a:t>
            </a:r>
            <a:r>
              <a:rPr lang="en-US" b="1" dirty="0" smtClean="0">
                <a:solidFill>
                  <a:srgbClr val="FF00FF"/>
                </a:solidFill>
              </a:rPr>
              <a:t>Gen. 35:1-4 </a:t>
            </a:r>
            <a:r>
              <a:rPr lang="en-US" dirty="0" smtClean="0"/>
              <a:t>preparation </a:t>
            </a:r>
            <a:r>
              <a:rPr lang="en-US" b="1" dirty="0" smtClean="0">
                <a:solidFill>
                  <a:srgbClr val="FF00FF"/>
                </a:solidFill>
              </a:rPr>
              <a:t>v.7-18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blessing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Mosaical</a:t>
            </a:r>
            <a:r>
              <a:rPr lang="en-US" b="1" dirty="0" smtClean="0"/>
              <a:t> Dispensation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715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Exodus 12:21-28 </a:t>
            </a:r>
            <a:r>
              <a:rPr lang="en-US" dirty="0" smtClean="0"/>
              <a:t>Passover a </a:t>
            </a:r>
            <a:r>
              <a:rPr lang="en-US" b="1" dirty="0" smtClean="0">
                <a:solidFill>
                  <a:srgbClr val="00B0F0"/>
                </a:solidFill>
              </a:rPr>
              <a:t>family </a:t>
            </a:r>
            <a:r>
              <a:rPr lang="en-US" dirty="0" smtClean="0"/>
              <a:t>observance</a:t>
            </a:r>
          </a:p>
          <a:p>
            <a:r>
              <a:rPr lang="en-US" dirty="0" smtClean="0"/>
              <a:t>Firstborn of </a:t>
            </a:r>
            <a:r>
              <a:rPr lang="en-US" b="1" dirty="0" smtClean="0">
                <a:solidFill>
                  <a:srgbClr val="00B0F0"/>
                </a:solidFill>
              </a:rPr>
              <a:t>each family </a:t>
            </a:r>
            <a:r>
              <a:rPr lang="en-US" dirty="0" smtClean="0"/>
              <a:t>saved or killed </a:t>
            </a:r>
            <a:r>
              <a:rPr lang="en-US" b="1" dirty="0" smtClean="0">
                <a:solidFill>
                  <a:srgbClr val="FF00FF"/>
                </a:solidFill>
              </a:rPr>
              <a:t>v.12-13</a:t>
            </a:r>
          </a:p>
          <a:p>
            <a:r>
              <a:rPr lang="en-US" dirty="0" smtClean="0"/>
              <a:t>A method of </a:t>
            </a:r>
            <a:r>
              <a:rPr lang="en-US" b="1" dirty="0" smtClean="0">
                <a:solidFill>
                  <a:srgbClr val="00B0F0"/>
                </a:solidFill>
              </a:rPr>
              <a:t>teaching</a:t>
            </a:r>
            <a:r>
              <a:rPr lang="en-US" dirty="0" smtClean="0"/>
              <a:t> the family </a:t>
            </a:r>
            <a:r>
              <a:rPr lang="en-US" b="1" dirty="0" smtClean="0">
                <a:solidFill>
                  <a:srgbClr val="FF00FF"/>
                </a:solidFill>
              </a:rPr>
              <a:t>v.24-27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Deuteronomy 6:6-9, v.2 </a:t>
            </a:r>
            <a:r>
              <a:rPr lang="en-US" b="1" dirty="0" smtClean="0">
                <a:solidFill>
                  <a:srgbClr val="00B0F0"/>
                </a:solidFill>
              </a:rPr>
              <a:t>parental </a:t>
            </a:r>
            <a:r>
              <a:rPr lang="en-US" dirty="0" smtClean="0"/>
              <a:t>responsibility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Deut. 4:9-10 </a:t>
            </a:r>
            <a:r>
              <a:rPr lang="en-US" b="1" dirty="0" smtClean="0">
                <a:solidFill>
                  <a:srgbClr val="00B0F0"/>
                </a:solidFill>
              </a:rPr>
              <a:t>grandparental</a:t>
            </a:r>
            <a:r>
              <a:rPr lang="en-US" dirty="0" smtClean="0"/>
              <a:t> responsibility</a:t>
            </a:r>
          </a:p>
          <a:p>
            <a:r>
              <a:rPr lang="en-US" dirty="0" smtClean="0"/>
              <a:t>Joshua chose for his house </a:t>
            </a:r>
            <a:r>
              <a:rPr lang="en-US" b="1" dirty="0" smtClean="0">
                <a:solidFill>
                  <a:srgbClr val="FF00FF"/>
                </a:solidFill>
              </a:rPr>
              <a:t>Joshua 24:15</a:t>
            </a:r>
          </a:p>
          <a:p>
            <a:r>
              <a:rPr lang="en-US" dirty="0" smtClean="0"/>
              <a:t>David worshipped all the time everywhere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2 Sam. 6:20, Psalm 63:6, 119:148 </a:t>
            </a:r>
          </a:p>
          <a:p>
            <a:r>
              <a:rPr lang="en-US" dirty="0" smtClean="0"/>
              <a:t>His sin had consequences </a:t>
            </a:r>
            <a:r>
              <a:rPr lang="en-US" b="1" dirty="0" smtClean="0">
                <a:solidFill>
                  <a:srgbClr val="00B0F0"/>
                </a:solidFill>
              </a:rPr>
              <a:t>in</a:t>
            </a:r>
            <a:r>
              <a:rPr lang="en-US" dirty="0" smtClean="0"/>
              <a:t> his house</a:t>
            </a:r>
            <a:r>
              <a:rPr lang="en-US" b="1" dirty="0" smtClean="0">
                <a:solidFill>
                  <a:srgbClr val="FF00FF"/>
                </a:solidFill>
              </a:rPr>
              <a:t> 2 Samuel 12:9-12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Christian Dispensation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Physical </a:t>
            </a:r>
            <a:r>
              <a:rPr lang="en-US" dirty="0" smtClean="0"/>
              <a:t>family still </a:t>
            </a:r>
            <a:r>
              <a:rPr lang="en-US" b="1" dirty="0" smtClean="0">
                <a:solidFill>
                  <a:srgbClr val="00B0F0"/>
                </a:solidFill>
              </a:rPr>
              <a:t>important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Eph. 6:1-4</a:t>
            </a:r>
          </a:p>
          <a:p>
            <a:r>
              <a:rPr lang="en-US" dirty="0" smtClean="0"/>
              <a:t>Includes </a:t>
            </a:r>
            <a:r>
              <a:rPr lang="en-US" b="1" dirty="0" smtClean="0">
                <a:solidFill>
                  <a:srgbClr val="00B0F0"/>
                </a:solidFill>
              </a:rPr>
              <a:t>mothers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B0F0"/>
                </a:solidFill>
              </a:rPr>
              <a:t>grandmothers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Acts 16:1, 2 Tim. 1:5, 3:15, Psalm 22:10, Prov. 31:1</a:t>
            </a:r>
          </a:p>
          <a:p>
            <a:r>
              <a:rPr lang="en-US" dirty="0" smtClean="0"/>
              <a:t>Converts</a:t>
            </a:r>
            <a:r>
              <a:rPr lang="en-US" b="1" dirty="0" smtClean="0">
                <a:solidFill>
                  <a:srgbClr val="FF00FF"/>
                </a:solidFill>
              </a:rPr>
              <a:t> Acts 10:1-2, 24, 33; 16:15, 30-34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Family worship a great way to train children for public worship and service to God</a:t>
            </a:r>
          </a:p>
          <a:p>
            <a:r>
              <a:rPr lang="en-US" dirty="0" smtClean="0"/>
              <a:t>Christ is head of church as husband over wife </a:t>
            </a:r>
            <a:r>
              <a:rPr lang="en-US" b="1" dirty="0" smtClean="0">
                <a:solidFill>
                  <a:srgbClr val="FF00FF"/>
                </a:solidFill>
              </a:rPr>
              <a:t>Eph. 5:22-33</a:t>
            </a:r>
          </a:p>
          <a:p>
            <a:r>
              <a:rPr lang="en-US" dirty="0" smtClean="0"/>
              <a:t>Church </a:t>
            </a:r>
            <a:r>
              <a:rPr lang="en-US" b="1" dirty="0" smtClean="0">
                <a:solidFill>
                  <a:srgbClr val="00B0F0"/>
                </a:solidFill>
              </a:rPr>
              <a:t>is</a:t>
            </a:r>
            <a:r>
              <a:rPr lang="en-US" dirty="0" smtClean="0"/>
              <a:t> a family </a:t>
            </a:r>
            <a:r>
              <a:rPr lang="en-US" b="1" dirty="0" smtClean="0">
                <a:solidFill>
                  <a:srgbClr val="FF00FF"/>
                </a:solidFill>
              </a:rPr>
              <a:t>1 Tim. 3:15, Ephesians 1:4-5 </a:t>
            </a:r>
            <a:r>
              <a:rPr lang="en-US" b="1" dirty="0" smtClean="0">
                <a:solidFill>
                  <a:srgbClr val="00FF00"/>
                </a:solidFill>
              </a:rPr>
              <a:t>Be part of God’s family</a:t>
            </a:r>
            <a:r>
              <a:rPr lang="en-US" b="1" dirty="0" smtClean="0">
                <a:solidFill>
                  <a:srgbClr val="FF00FF"/>
                </a:solidFill>
              </a:rPr>
              <a:t> John 3:3-5</a:t>
            </a:r>
          </a:p>
          <a:p>
            <a:endParaRPr lang="en-US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234</Words>
  <Application>Microsoft Office PowerPoint</Application>
  <PresentationFormat>On-screen Show (4:3)</PresentationFormat>
  <Paragraphs>30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FAMILY WORSHIP</vt:lpstr>
      <vt:lpstr>The Patriarchal Dispensation</vt:lpstr>
      <vt:lpstr>The Mosaical Dispensation</vt:lpstr>
      <vt:lpstr>The Christian Dispensation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WORSHIP</dc:title>
  <dc:creator>James Hamilton</dc:creator>
  <cp:lastModifiedBy>James Hamilton</cp:lastModifiedBy>
  <cp:revision>9</cp:revision>
  <dcterms:created xsi:type="dcterms:W3CDTF">2010-07-18T19:04:52Z</dcterms:created>
  <dcterms:modified xsi:type="dcterms:W3CDTF">2010-07-18T20:23:07Z</dcterms:modified>
</cp:coreProperties>
</file>