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62F8-46D4-4563-919B-CE781D44EBBC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B71A-C856-47E4-92BE-E9E3019E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FAITH MADE PERFECT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91400" cy="2209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Development of Abraham’s Faith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GENESIS 12-25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Faith Must Grow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Faith</a:t>
            </a:r>
            <a:r>
              <a:rPr lang="en-US" dirty="0" smtClean="0"/>
              <a:t> can be </a:t>
            </a:r>
            <a:r>
              <a:rPr lang="en-US" dirty="0" smtClean="0">
                <a:solidFill>
                  <a:srgbClr val="FFFF00"/>
                </a:solidFill>
              </a:rPr>
              <a:t>made perfect </a:t>
            </a:r>
            <a:r>
              <a:rPr lang="en-US" dirty="0" smtClean="0"/>
              <a:t>by </a:t>
            </a:r>
            <a:r>
              <a:rPr lang="en-US" b="1" dirty="0" smtClean="0">
                <a:solidFill>
                  <a:srgbClr val="00B0F0"/>
                </a:solidFill>
              </a:rPr>
              <a:t>works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FF00"/>
                </a:solidFill>
              </a:rPr>
              <a:t>obedience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James 2:22-24</a:t>
            </a:r>
          </a:p>
          <a:p>
            <a:r>
              <a:rPr lang="en-US" dirty="0" smtClean="0"/>
              <a:t>A living faith is a </a:t>
            </a:r>
            <a:r>
              <a:rPr lang="en-US" dirty="0" smtClean="0">
                <a:solidFill>
                  <a:srgbClr val="00FF00"/>
                </a:solidFill>
              </a:rPr>
              <a:t>growing</a:t>
            </a:r>
            <a:r>
              <a:rPr lang="en-US" dirty="0" smtClean="0"/>
              <a:t> faith</a:t>
            </a:r>
          </a:p>
          <a:p>
            <a:r>
              <a:rPr lang="en-US" dirty="0" smtClean="0"/>
              <a:t>A living faith is an </a:t>
            </a:r>
            <a:r>
              <a:rPr lang="en-US" dirty="0" smtClean="0">
                <a:solidFill>
                  <a:srgbClr val="00FF00"/>
                </a:solidFill>
              </a:rPr>
              <a:t>active</a:t>
            </a:r>
            <a:r>
              <a:rPr lang="en-US" dirty="0" smtClean="0"/>
              <a:t> faith</a:t>
            </a:r>
          </a:p>
          <a:p>
            <a:r>
              <a:rPr lang="en-US" dirty="0" smtClean="0"/>
              <a:t>The lesson of </a:t>
            </a:r>
            <a:r>
              <a:rPr lang="en-US" b="1" dirty="0" smtClean="0">
                <a:solidFill>
                  <a:srgbClr val="FF00FF"/>
                </a:solidFill>
              </a:rPr>
              <a:t>Luke 17:5-10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Our faith will increase if we do what God says!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Abraham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is our </a:t>
            </a:r>
            <a:r>
              <a:rPr lang="en-US" b="1" dirty="0" smtClean="0">
                <a:solidFill>
                  <a:srgbClr val="00B0F0"/>
                </a:solidFill>
              </a:rPr>
              <a:t>example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B0F0"/>
                </a:solidFill>
              </a:rPr>
              <a:t>faith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Romans 4:1-3, 9-12, 16 </a:t>
            </a:r>
            <a:r>
              <a:rPr lang="en-US" dirty="0" smtClean="0">
                <a:solidFill>
                  <a:srgbClr val="FFFF00"/>
                </a:solidFill>
              </a:rPr>
              <a:t>walk in the steps of the faith</a:t>
            </a:r>
          </a:p>
          <a:p>
            <a:r>
              <a:rPr lang="en-US" dirty="0" smtClean="0"/>
              <a:t>God counted him righteous because of his faith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Abraham’s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12:1-3 </a:t>
            </a:r>
            <a:r>
              <a:rPr lang="en-US" b="1" dirty="0" smtClean="0">
                <a:solidFill>
                  <a:srgbClr val="00B0F0"/>
                </a:solidFill>
              </a:rPr>
              <a:t>promises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FF00FF"/>
                </a:solidFill>
              </a:rPr>
              <a:t>v.2-3</a:t>
            </a:r>
            <a:r>
              <a:rPr lang="en-US" b="1" dirty="0" smtClean="0">
                <a:solidFill>
                  <a:srgbClr val="00B0F0"/>
                </a:solidFill>
              </a:rPr>
              <a:t> conditional </a:t>
            </a:r>
            <a:r>
              <a:rPr lang="en-US" dirty="0" smtClean="0"/>
              <a:t>upon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command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of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v.1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By faith Abraham obeyed </a:t>
            </a:r>
            <a:r>
              <a:rPr lang="en-US" b="1" dirty="0" smtClean="0">
                <a:solidFill>
                  <a:srgbClr val="FF00FF"/>
                </a:solidFill>
              </a:rPr>
              <a:t>Heb. 11:8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12:7-8 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FF00"/>
                </a:solidFill>
              </a:rPr>
              <a:t>worshiped</a:t>
            </a:r>
            <a:r>
              <a:rPr lang="en-US" dirty="0" smtClean="0"/>
              <a:t> God when he arrived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12:10 </a:t>
            </a:r>
            <a:r>
              <a:rPr lang="en-US" dirty="0" smtClean="0"/>
              <a:t>He went to Egypt instead of staying in Canaan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12:11-13</a:t>
            </a:r>
            <a:r>
              <a:rPr lang="en-US" dirty="0" smtClean="0"/>
              <a:t> He protected himself with deception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12:14-15</a:t>
            </a:r>
            <a:r>
              <a:rPr lang="en-US" dirty="0" smtClean="0"/>
              <a:t> He received many gifts under false pretenses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12:16-13:2 </a:t>
            </a:r>
            <a:r>
              <a:rPr lang="en-US" dirty="0" smtClean="0"/>
              <a:t>He left Egypt very wealthy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Abraham’s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12:16-13:2 </a:t>
            </a:r>
            <a:r>
              <a:rPr lang="en-US" dirty="0" smtClean="0"/>
              <a:t>He left Egypt very wealthy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13:14-18 </a:t>
            </a:r>
            <a:r>
              <a:rPr lang="en-US" dirty="0" smtClean="0"/>
              <a:t>specific land promise </a:t>
            </a:r>
            <a:r>
              <a:rPr lang="en-US" dirty="0" smtClean="0">
                <a:solidFill>
                  <a:srgbClr val="FFFF00"/>
                </a:solidFill>
              </a:rPr>
              <a:t>“Arise, walk in the land through its length and its width, for I give it to you.”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By faith he dwelt in the land of promise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11:9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14:18-24 </a:t>
            </a:r>
            <a:r>
              <a:rPr lang="en-US" dirty="0" smtClean="0"/>
              <a:t>faith to </a:t>
            </a:r>
            <a:r>
              <a:rPr lang="en-US" dirty="0" smtClean="0">
                <a:solidFill>
                  <a:srgbClr val="00FF00"/>
                </a:solidFill>
              </a:rPr>
              <a:t>give</a:t>
            </a:r>
            <a:r>
              <a:rPr lang="en-US" dirty="0" smtClean="0"/>
              <a:t> a tithe to Melchizedek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Depended</a:t>
            </a:r>
            <a:r>
              <a:rPr lang="en-US" dirty="0" smtClean="0"/>
              <a:t> on God for his well-being</a:t>
            </a:r>
          </a:p>
          <a:p>
            <a:r>
              <a:rPr lang="en-US" dirty="0" smtClean="0"/>
              <a:t>Sought for God to be glorified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15:1-6</a:t>
            </a:r>
            <a:r>
              <a:rPr lang="en-US" dirty="0" smtClean="0"/>
              <a:t> He </a:t>
            </a:r>
            <a:r>
              <a:rPr lang="en-US" b="1" dirty="0" smtClean="0">
                <a:solidFill>
                  <a:srgbClr val="00B0F0"/>
                </a:solidFill>
              </a:rPr>
              <a:t>believed</a:t>
            </a:r>
            <a:r>
              <a:rPr lang="en-US" dirty="0" smtClean="0"/>
              <a:t> God’s descendant promise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15:7-8 </a:t>
            </a:r>
            <a:r>
              <a:rPr lang="en-US" dirty="0" smtClean="0"/>
              <a:t>He </a:t>
            </a:r>
            <a:r>
              <a:rPr lang="en-US" b="1" dirty="0" smtClean="0">
                <a:solidFill>
                  <a:srgbClr val="00FF00"/>
                </a:solidFill>
              </a:rPr>
              <a:t>questioned</a:t>
            </a:r>
            <a:r>
              <a:rPr lang="en-US" dirty="0" smtClean="0"/>
              <a:t> God’s land promise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15:9-21</a:t>
            </a:r>
            <a:r>
              <a:rPr lang="en-US" dirty="0" smtClean="0"/>
              <a:t> God provided evidence for his faith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Abraham’s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16:1-2 </a:t>
            </a:r>
            <a:r>
              <a:rPr lang="en-US" dirty="0" err="1" smtClean="0"/>
              <a:t>Sarai</a:t>
            </a:r>
            <a:r>
              <a:rPr lang="en-US" dirty="0" smtClean="0"/>
              <a:t> (and Abraham) tried to fulfill God’s descendant promise </a:t>
            </a:r>
            <a:r>
              <a:rPr lang="en-US" b="1" dirty="0" smtClean="0">
                <a:solidFill>
                  <a:srgbClr val="00B0F0"/>
                </a:solidFill>
              </a:rPr>
              <a:t>her </a:t>
            </a:r>
            <a:r>
              <a:rPr lang="en-US" dirty="0" smtClean="0"/>
              <a:t>way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Problems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FF00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v.4-6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FF0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v.10-12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17:1-27 </a:t>
            </a:r>
            <a:r>
              <a:rPr lang="en-US" dirty="0" smtClean="0"/>
              <a:t>a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covenant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with God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Greater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promises</a:t>
            </a:r>
            <a:r>
              <a:rPr lang="en-US" dirty="0" smtClean="0"/>
              <a:t> and blessings (</a:t>
            </a:r>
            <a:r>
              <a:rPr lang="en-US" dirty="0" smtClean="0">
                <a:solidFill>
                  <a:srgbClr val="FFFF00"/>
                </a:solidFill>
              </a:rPr>
              <a:t>Isaac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B0F0"/>
                </a:solidFill>
              </a:rPr>
              <a:t>higher</a:t>
            </a:r>
            <a:r>
              <a:rPr lang="en-US" dirty="0" smtClean="0"/>
              <a:t> level of </a:t>
            </a:r>
            <a:r>
              <a:rPr lang="en-US" b="1" dirty="0" smtClean="0">
                <a:solidFill>
                  <a:srgbClr val="00FF00"/>
                </a:solidFill>
              </a:rPr>
              <a:t>commitment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faith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circumcision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Even </a:t>
            </a:r>
            <a:r>
              <a:rPr lang="en-US" b="1" dirty="0" smtClean="0">
                <a:solidFill>
                  <a:srgbClr val="00FF00"/>
                </a:solidFill>
              </a:rPr>
              <a:t>new</a:t>
            </a:r>
            <a:r>
              <a:rPr lang="en-US" dirty="0" smtClean="0"/>
              <a:t> names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18:1-15</a:t>
            </a:r>
            <a:r>
              <a:rPr lang="en-US" dirty="0" smtClean="0"/>
              <a:t> Sarah’s skepticism </a:t>
            </a:r>
          </a:p>
          <a:p>
            <a:r>
              <a:rPr lang="en-US" dirty="0" smtClean="0"/>
              <a:t>replaced by faith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11:11-12</a:t>
            </a:r>
          </a:p>
          <a:p>
            <a:endParaRPr lang="en-US" dirty="0" smtClean="0"/>
          </a:p>
          <a:p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Abraham’s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18:16-33 </a:t>
            </a:r>
            <a:r>
              <a:rPr lang="en-US" dirty="0" smtClean="0"/>
              <a:t>Abraham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interceded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with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faith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20:1-18</a:t>
            </a:r>
            <a:r>
              <a:rPr lang="en-US" dirty="0" smtClean="0"/>
              <a:t> Abraham still protecting himself </a:t>
            </a:r>
            <a:r>
              <a:rPr lang="en-US" b="1" dirty="0" smtClean="0">
                <a:solidFill>
                  <a:srgbClr val="00B0F0"/>
                </a:solidFill>
              </a:rPr>
              <a:t>his</a:t>
            </a:r>
            <a:r>
              <a:rPr lang="en-US" dirty="0" smtClean="0"/>
              <a:t> way</a:t>
            </a:r>
          </a:p>
          <a:p>
            <a:r>
              <a:rPr lang="en-US" dirty="0" smtClean="0"/>
              <a:t>His faith is </a:t>
            </a:r>
            <a:r>
              <a:rPr lang="en-US" dirty="0" smtClean="0">
                <a:solidFill>
                  <a:srgbClr val="00FF00"/>
                </a:solidFill>
              </a:rPr>
              <a:t>not yet </a:t>
            </a:r>
            <a:r>
              <a:rPr lang="en-US" dirty="0" smtClean="0"/>
              <a:t>perfect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2:23</a:t>
            </a:r>
          </a:p>
          <a:p>
            <a:r>
              <a:rPr lang="en-US" dirty="0" smtClean="0"/>
              <a:t>Still caused problems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21:1-13</a:t>
            </a:r>
            <a:r>
              <a:rPr lang="en-US" dirty="0" smtClean="0"/>
              <a:t> Isaac is born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22:1-18</a:t>
            </a:r>
            <a:r>
              <a:rPr lang="en-US" dirty="0" smtClean="0"/>
              <a:t> Abraham </a:t>
            </a:r>
            <a:r>
              <a:rPr lang="en-US" b="1" dirty="0" smtClean="0">
                <a:solidFill>
                  <a:srgbClr val="00B0F0"/>
                </a:solidFill>
              </a:rPr>
              <a:t>offers</a:t>
            </a:r>
            <a:r>
              <a:rPr lang="en-US" dirty="0" smtClean="0"/>
              <a:t> Isaac in obedience to God </a:t>
            </a:r>
            <a:r>
              <a:rPr lang="en-US" dirty="0" smtClean="0">
                <a:solidFill>
                  <a:srgbClr val="FFFF00"/>
                </a:solidFill>
              </a:rPr>
              <a:t>We will worship and we will come to you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Believed </a:t>
            </a:r>
            <a:r>
              <a:rPr lang="en-US" dirty="0" smtClean="0"/>
              <a:t>God would </a:t>
            </a:r>
            <a:r>
              <a:rPr lang="en-US" dirty="0" smtClean="0">
                <a:solidFill>
                  <a:srgbClr val="00FF00"/>
                </a:solidFill>
              </a:rPr>
              <a:t>raise</a:t>
            </a:r>
            <a:r>
              <a:rPr lang="en-US" dirty="0" smtClean="0"/>
              <a:t> Isaac from the </a:t>
            </a:r>
            <a:r>
              <a:rPr lang="en-US" b="1" dirty="0" smtClean="0">
                <a:solidFill>
                  <a:srgbClr val="00B0F0"/>
                </a:solidFill>
              </a:rPr>
              <a:t>dead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11:17-19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23:1-20 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FF00"/>
                </a:solidFill>
              </a:rPr>
              <a:t>invested</a:t>
            </a:r>
            <a:r>
              <a:rPr lang="en-US" dirty="0" smtClean="0"/>
              <a:t> in the future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11:13-16 </a:t>
            </a:r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FAITH MADE PERFECT</vt:lpstr>
      <vt:lpstr>Faith Must Grow</vt:lpstr>
      <vt:lpstr>Abraham’s Faith</vt:lpstr>
      <vt:lpstr>Abraham’s Faith</vt:lpstr>
      <vt:lpstr>Abraham’s Faith</vt:lpstr>
      <vt:lpstr>Abraham’s Faith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MADE PERFECT</dc:title>
  <dc:creator>James</dc:creator>
  <cp:lastModifiedBy>James</cp:lastModifiedBy>
  <cp:revision>9</cp:revision>
  <dcterms:created xsi:type="dcterms:W3CDTF">2012-11-18T05:02:25Z</dcterms:created>
  <dcterms:modified xsi:type="dcterms:W3CDTF">2012-11-18T06:40:07Z</dcterms:modified>
</cp:coreProperties>
</file>