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2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307D5-6D7D-4520-A778-90DC705D6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9/13/2015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00045-37A4-49EF-983A-41EC51BC5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0045-37A4-49EF-983A-41EC51BC518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9/13/2015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6C2C1-9A92-4229-9421-1E9E2774C342}" type="slidenum">
              <a:rPr lang="en-US"/>
              <a:pPr/>
              <a:t>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9/13/2015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5F53-4530-41AC-AB16-2621EB979588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B103-3B57-4692-8FE8-316B7DB2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EXERCISING FINANCIAL POWER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PROVERBS 3:9-10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Exercise Financial Power by </a:t>
            </a:r>
            <a:r>
              <a:rPr lang="en-US" b="1" dirty="0" smtClean="0">
                <a:solidFill>
                  <a:srgbClr val="00B050"/>
                </a:solidFill>
              </a:rPr>
              <a:t>Spending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486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Use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F0"/>
                </a:solidFill>
              </a:rPr>
              <a:t>enjoy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Ecclesiastes 2:24-26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21:17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21:20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23:19-21</a:t>
            </a:r>
          </a:p>
          <a:p>
            <a:r>
              <a:rPr lang="en-US" sz="3600" dirty="0" smtClean="0"/>
              <a:t>Care for production capacity, then the produce </a:t>
            </a:r>
            <a:r>
              <a:rPr lang="en-US" sz="3600" b="1" dirty="0" smtClean="0">
                <a:solidFill>
                  <a:srgbClr val="FF0000"/>
                </a:solidFill>
              </a:rPr>
              <a:t>Proverbs 27:23-27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14:4 </a:t>
            </a:r>
            <a:r>
              <a:rPr lang="en-US" sz="3600" b="1" dirty="0" smtClean="0">
                <a:solidFill>
                  <a:srgbClr val="00B050"/>
                </a:solidFill>
              </a:rPr>
              <a:t>spend money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make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Exercise Financial Power by </a:t>
            </a:r>
            <a:r>
              <a:rPr lang="en-US" b="1" dirty="0" smtClean="0">
                <a:solidFill>
                  <a:srgbClr val="00B050"/>
                </a:solidFill>
              </a:rPr>
              <a:t>Investing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Proverbs 11:24-26 </a:t>
            </a:r>
            <a:r>
              <a:rPr lang="en-US" sz="3600" b="1" dirty="0" smtClean="0">
                <a:solidFill>
                  <a:srgbClr val="00B050"/>
                </a:solidFill>
              </a:rPr>
              <a:t>money</a:t>
            </a:r>
            <a:r>
              <a:rPr lang="en-US" sz="3600" dirty="0" smtClean="0"/>
              <a:t> must </a:t>
            </a:r>
            <a:r>
              <a:rPr lang="en-US" sz="3600" b="1" dirty="0" smtClean="0">
                <a:solidFill>
                  <a:srgbClr val="00B050"/>
                </a:solidFill>
              </a:rPr>
              <a:t>move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Matthew 25:14-30 </a:t>
            </a:r>
            <a:r>
              <a:rPr lang="en-US" sz="3600" dirty="0" smtClean="0">
                <a:solidFill>
                  <a:srgbClr val="00B050"/>
                </a:solidFill>
              </a:rPr>
              <a:t>gain by </a:t>
            </a:r>
            <a:r>
              <a:rPr lang="en-US" sz="3600" b="1" dirty="0" smtClean="0">
                <a:solidFill>
                  <a:srgbClr val="00B050"/>
                </a:solidFill>
              </a:rPr>
              <a:t>trading</a:t>
            </a:r>
            <a:r>
              <a:rPr lang="en-US" sz="3600" dirty="0" smtClean="0">
                <a:solidFill>
                  <a:srgbClr val="00B050"/>
                </a:solidFill>
              </a:rPr>
              <a:t>,   </a:t>
            </a:r>
            <a:r>
              <a:rPr lang="en-US" sz="3600" b="1" dirty="0" smtClean="0">
                <a:solidFill>
                  <a:srgbClr val="00B050"/>
                </a:solidFill>
              </a:rPr>
              <a:t>buying</a:t>
            </a:r>
            <a:r>
              <a:rPr lang="en-US" sz="3600" dirty="0" smtClean="0">
                <a:solidFill>
                  <a:srgbClr val="00B050"/>
                </a:solidFill>
              </a:rPr>
              <a:t> and </a:t>
            </a:r>
            <a:r>
              <a:rPr lang="en-US" sz="3600" b="1" dirty="0" smtClean="0">
                <a:solidFill>
                  <a:srgbClr val="00B050"/>
                </a:solidFill>
              </a:rPr>
              <a:t>selling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Requires </a:t>
            </a:r>
            <a:r>
              <a:rPr lang="en-US" sz="3600" b="1" dirty="0" smtClean="0">
                <a:solidFill>
                  <a:srgbClr val="0070C0"/>
                </a:solidFill>
              </a:rPr>
              <a:t>planning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Proverbs 21:5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An act of </a:t>
            </a:r>
            <a:r>
              <a:rPr lang="en-US" sz="3600" b="1" dirty="0" smtClean="0">
                <a:solidFill>
                  <a:srgbClr val="0070C0"/>
                </a:solidFill>
              </a:rPr>
              <a:t>faith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Jeremiah 32:7-14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Ecclesiastes 11:1-4 </a:t>
            </a:r>
            <a:r>
              <a:rPr lang="en-US" sz="3600" b="1" dirty="0" smtClean="0">
                <a:solidFill>
                  <a:srgbClr val="00B050"/>
                </a:solidFill>
              </a:rPr>
              <a:t>diversify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Proverbs 31:16-18 </a:t>
            </a:r>
            <a:r>
              <a:rPr lang="en-US" sz="3600" b="1" dirty="0" smtClean="0">
                <a:solidFill>
                  <a:srgbClr val="FF00FF"/>
                </a:solidFill>
              </a:rPr>
              <a:t>not just for men</a:t>
            </a:r>
            <a:endParaRPr lang="en-US" sz="36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Exercise Financial Power by </a:t>
            </a:r>
            <a:r>
              <a:rPr lang="en-US" sz="4000" b="1" dirty="0" smtClean="0">
                <a:solidFill>
                  <a:srgbClr val="00B050"/>
                </a:solidFill>
              </a:rPr>
              <a:t>Saving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6388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Proverbs 21:17, 20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13:11, 22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6:6-8  </a:t>
            </a:r>
            <a:r>
              <a:rPr lang="en-US" sz="3600" dirty="0" smtClean="0"/>
              <a:t>ants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work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00B050"/>
                </a:solidFill>
              </a:rPr>
              <a:t>save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20:21 </a:t>
            </a:r>
            <a:r>
              <a:rPr lang="en-US" sz="3600" dirty="0" smtClean="0"/>
              <a:t>easy come, easy go</a:t>
            </a:r>
          </a:p>
          <a:p>
            <a:r>
              <a:rPr lang="en-US" sz="3600" dirty="0" smtClean="0"/>
              <a:t>Save but do not hoard </a:t>
            </a:r>
            <a:r>
              <a:rPr lang="en-US" sz="3600" b="1" dirty="0" smtClean="0">
                <a:solidFill>
                  <a:srgbClr val="FF0000"/>
                </a:solidFill>
              </a:rPr>
              <a:t>Prov. 11:24-26 </a:t>
            </a:r>
            <a:r>
              <a:rPr lang="en-US" sz="3600" b="1" dirty="0" smtClean="0">
                <a:solidFill>
                  <a:srgbClr val="00B050"/>
                </a:solidFill>
              </a:rPr>
              <a:t>investing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helps others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Interest </a:t>
            </a:r>
            <a:r>
              <a:rPr lang="en-US" sz="3600" b="1" dirty="0" smtClean="0">
                <a:solidFill>
                  <a:srgbClr val="FF0000"/>
                </a:solidFill>
              </a:rPr>
              <a:t>Deut. 28:12, 44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Exercise Financial Power by </a:t>
            </a:r>
            <a:r>
              <a:rPr lang="en-US" b="1" dirty="0" smtClean="0">
                <a:solidFill>
                  <a:srgbClr val="00B0F0"/>
                </a:solidFill>
              </a:rPr>
              <a:t>Sharing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Prov. 19:17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00B050"/>
                </a:solidFill>
              </a:rPr>
              <a:t>All</a:t>
            </a:r>
            <a:r>
              <a:rPr lang="en-US" sz="3600" dirty="0" smtClean="0"/>
              <a:t> we have is from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James 1:17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Have a </a:t>
            </a:r>
            <a:r>
              <a:rPr lang="en-US" sz="3600" b="1" dirty="0" smtClean="0">
                <a:solidFill>
                  <a:srgbClr val="00B0F0"/>
                </a:solidFill>
              </a:rPr>
              <a:t>gratitude attitude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1 Timothy 6:17-18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If you think poor and act poor…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You will be poor 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Help the needy </a:t>
            </a:r>
            <a:r>
              <a:rPr lang="en-US" sz="3600" b="1" dirty="0" smtClean="0">
                <a:solidFill>
                  <a:srgbClr val="FF0000"/>
                </a:solidFill>
              </a:rPr>
              <a:t>Luke 16:9-14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Exercise Financial Power by </a:t>
            </a:r>
            <a:r>
              <a:rPr lang="en-US" b="1" dirty="0" smtClean="0">
                <a:solidFill>
                  <a:srgbClr val="00B0F0"/>
                </a:solidFill>
              </a:rPr>
              <a:t>Giving Back to God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Jacob’s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vow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Genesis 28:22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Israel’s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fulfillment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Leviticus 27:30-32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Malachi 3:8-12 </a:t>
            </a:r>
            <a:r>
              <a:rPr lang="en-US" sz="3600" dirty="0" smtClean="0"/>
              <a:t>tithing would be blessed</a:t>
            </a:r>
            <a:endParaRPr lang="en-US" sz="3600" dirty="0" smtClean="0">
              <a:solidFill>
                <a:schemeClr val="folHlink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Abraham </a:t>
            </a:r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7030A0"/>
                </a:solidFill>
              </a:rPr>
              <a:t>Melchizedek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Gen. 14:18-20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B050"/>
                </a:solidFill>
              </a:rPr>
              <a:t>Type of </a:t>
            </a:r>
            <a:r>
              <a:rPr lang="en-US" sz="3600" b="1" dirty="0" smtClean="0">
                <a:solidFill>
                  <a:srgbClr val="0070C0"/>
                </a:solidFill>
              </a:rPr>
              <a:t>Christian</a:t>
            </a:r>
            <a:r>
              <a:rPr lang="en-US" sz="3600" b="1" dirty="0" smtClean="0">
                <a:solidFill>
                  <a:srgbClr val="00B050"/>
                </a:solidFill>
              </a:rPr>
              <a:t> to </a:t>
            </a:r>
            <a:r>
              <a:rPr lang="en-US" sz="3600" b="1" dirty="0" smtClean="0">
                <a:solidFill>
                  <a:srgbClr val="00B0F0"/>
                </a:solidFill>
              </a:rPr>
              <a:t>Christ</a:t>
            </a:r>
            <a:r>
              <a:rPr lang="en-US" sz="3600" dirty="0" smtClean="0"/>
              <a:t>)</a:t>
            </a:r>
            <a:r>
              <a:rPr lang="en-US" sz="3600" b="1" dirty="0" smtClean="0">
                <a:solidFill>
                  <a:schemeClr val="folHlink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7:1-17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Corinthians 16:1-2 </a:t>
            </a:r>
            <a:r>
              <a:rPr lang="en-US" sz="3600" dirty="0" smtClean="0"/>
              <a:t>give as </a:t>
            </a:r>
            <a:r>
              <a:rPr lang="en-US" sz="3600" b="1" dirty="0" smtClean="0">
                <a:solidFill>
                  <a:srgbClr val="00B050"/>
                </a:solidFill>
              </a:rPr>
              <a:t>prospered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 Corinthians 9:8 </a:t>
            </a:r>
            <a:r>
              <a:rPr lang="en-US" sz="3600" dirty="0" smtClean="0"/>
              <a:t>give as </a:t>
            </a:r>
            <a:r>
              <a:rPr lang="en-US" sz="3600" b="1" dirty="0" smtClean="0">
                <a:solidFill>
                  <a:srgbClr val="00B0F0"/>
                </a:solidFill>
              </a:rPr>
              <a:t>purposed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Requires planning, budgeting, discipline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Spiritual Investing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Matthew 6:19-24</a:t>
            </a:r>
          </a:p>
          <a:p>
            <a:r>
              <a:rPr lang="en-US" sz="3600" dirty="0"/>
              <a:t>What is the </a:t>
            </a:r>
            <a:r>
              <a:rPr lang="en-US" sz="3600" b="1" dirty="0">
                <a:solidFill>
                  <a:srgbClr val="00B0F0"/>
                </a:solidFill>
              </a:rPr>
              <a:t>center</a:t>
            </a:r>
            <a:r>
              <a:rPr lang="en-US" sz="3600" dirty="0"/>
              <a:t> of your life?</a:t>
            </a:r>
          </a:p>
          <a:p>
            <a:r>
              <a:rPr lang="en-US" sz="3600" dirty="0"/>
              <a:t>What is the </a:t>
            </a:r>
            <a:r>
              <a:rPr lang="en-US" sz="3600" b="1" dirty="0">
                <a:solidFill>
                  <a:srgbClr val="00B050"/>
                </a:solidFill>
              </a:rPr>
              <a:t>source</a:t>
            </a:r>
            <a:r>
              <a:rPr lang="en-US" sz="3600" dirty="0"/>
              <a:t> of your happiness?</a:t>
            </a:r>
          </a:p>
          <a:p>
            <a:r>
              <a:rPr lang="en-US" sz="3600" dirty="0"/>
              <a:t>What is the </a:t>
            </a:r>
            <a:r>
              <a:rPr lang="en-US" sz="3600" b="1" dirty="0">
                <a:solidFill>
                  <a:srgbClr val="0070C0"/>
                </a:solidFill>
              </a:rPr>
              <a:t>security</a:t>
            </a:r>
            <a:r>
              <a:rPr lang="en-US" sz="3600" dirty="0"/>
              <a:t> in your life?</a:t>
            </a:r>
          </a:p>
          <a:p>
            <a:r>
              <a:rPr lang="en-US" sz="3600" dirty="0"/>
              <a:t>Jesus gives </a:t>
            </a:r>
            <a:r>
              <a:rPr lang="en-US" sz="3600" b="1" dirty="0">
                <a:solidFill>
                  <a:srgbClr val="00B0F0"/>
                </a:solidFill>
              </a:rPr>
              <a:t>peace</a:t>
            </a:r>
            <a:r>
              <a:rPr lang="en-US" sz="3600" dirty="0"/>
              <a:t> and victory over </a:t>
            </a:r>
            <a:r>
              <a:rPr lang="en-US" sz="3600" b="1" dirty="0">
                <a:solidFill>
                  <a:srgbClr val="002060"/>
                </a:solidFill>
              </a:rPr>
              <a:t>worry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Matthew 6:25-34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Luke 14:25-33 </a:t>
            </a:r>
            <a:r>
              <a:rPr lang="en-US" sz="3600" dirty="0">
                <a:solidFill>
                  <a:srgbClr val="00B050"/>
                </a:solidFill>
              </a:rPr>
              <a:t>count the cost </a:t>
            </a:r>
          </a:p>
          <a:p>
            <a:pPr algn="ctr">
              <a:buFontTx/>
              <a:buNone/>
            </a:pPr>
            <a:r>
              <a:rPr lang="en-US" sz="3600" b="1" dirty="0">
                <a:solidFill>
                  <a:srgbClr val="00B050"/>
                </a:solidFill>
              </a:rPr>
              <a:t>PAY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265</Words>
  <Application>Microsoft Office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EXERCISING FINANCIAL POWER</vt:lpstr>
      <vt:lpstr>Exercise Financial Power by Spending</vt:lpstr>
      <vt:lpstr>Exercise Financial Power by Investing</vt:lpstr>
      <vt:lpstr>Exercise Financial Power by Saving</vt:lpstr>
      <vt:lpstr>Exercise Financial Power by Sharing</vt:lpstr>
      <vt:lpstr>Exercise Financial Power by Giving Back to God</vt:lpstr>
      <vt:lpstr>Spiritual Investing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EXERCISING FINANCIAL POWER</dc:title>
  <dc:creator>James</dc:creator>
  <cp:lastModifiedBy>James</cp:lastModifiedBy>
  <cp:revision>7</cp:revision>
  <dcterms:created xsi:type="dcterms:W3CDTF">2015-09-06T00:33:17Z</dcterms:created>
  <dcterms:modified xsi:type="dcterms:W3CDTF">2015-09-20T00:52:22Z</dcterms:modified>
</cp:coreProperties>
</file>