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76194-1254-4958-BBFC-B14E07BE6312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71A0-81E3-4BBC-B9DE-BB22517C1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33079-72D3-4D4B-BE0D-599FE13C2AAA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C645-7A4D-4A2C-84C0-55B8DC785B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EACH ONE SPEAK TRUTH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EPHESIANS 4:25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Speak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/>
          <a:lstStyle/>
          <a:p>
            <a:r>
              <a:rPr lang="en-US" dirty="0" smtClean="0"/>
              <a:t>Dishonesty has caused problems from the beginning</a:t>
            </a:r>
          </a:p>
          <a:p>
            <a:r>
              <a:rPr lang="en-US" dirty="0" smtClean="0"/>
              <a:t>Satan told the first lie </a:t>
            </a:r>
            <a:r>
              <a:rPr lang="en-US" b="1" dirty="0" smtClean="0">
                <a:solidFill>
                  <a:srgbClr val="FF00FF"/>
                </a:solidFill>
              </a:rPr>
              <a:t>Gen. 3:4, John 8:44</a:t>
            </a:r>
          </a:p>
          <a:p>
            <a:r>
              <a:rPr lang="en-US" dirty="0" smtClean="0"/>
              <a:t>Eve </a:t>
            </a:r>
            <a:r>
              <a:rPr lang="en-US" b="1" dirty="0" smtClean="0">
                <a:solidFill>
                  <a:srgbClr val="00B0F0"/>
                </a:solidFill>
              </a:rPr>
              <a:t>believed the lie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FF00"/>
                </a:solidFill>
              </a:rPr>
              <a:t>died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He suppresses truth with a lie </a:t>
            </a:r>
            <a:r>
              <a:rPr lang="en-US" b="1" dirty="0" smtClean="0">
                <a:solidFill>
                  <a:srgbClr val="FF00FF"/>
                </a:solidFill>
              </a:rPr>
              <a:t>Rom. 1:18-25</a:t>
            </a:r>
          </a:p>
          <a:p>
            <a:r>
              <a:rPr lang="en-US" dirty="0" smtClean="0"/>
              <a:t>God told the </a:t>
            </a:r>
            <a:r>
              <a:rPr lang="en-US" b="1" dirty="0" smtClean="0">
                <a:solidFill>
                  <a:srgbClr val="00B0F0"/>
                </a:solidFill>
              </a:rPr>
              <a:t>truth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Gen. 2:17</a:t>
            </a:r>
          </a:p>
          <a:p>
            <a:r>
              <a:rPr lang="en-US" dirty="0" smtClean="0"/>
              <a:t>It is impossible for God to lie </a:t>
            </a:r>
            <a:r>
              <a:rPr lang="en-US" b="1" dirty="0" smtClean="0">
                <a:solidFill>
                  <a:srgbClr val="FF00FF"/>
                </a:solidFill>
              </a:rPr>
              <a:t>Titus 1:1-2</a:t>
            </a:r>
          </a:p>
          <a:p>
            <a:r>
              <a:rPr lang="en-US" dirty="0" smtClean="0"/>
              <a:t>God </a:t>
            </a:r>
            <a:r>
              <a:rPr lang="en-US" b="1" dirty="0" smtClean="0">
                <a:solidFill>
                  <a:srgbClr val="00FF00"/>
                </a:solidFill>
              </a:rPr>
              <a:t>hates</a:t>
            </a:r>
            <a:r>
              <a:rPr lang="en-US" dirty="0" smtClean="0"/>
              <a:t> lying </a:t>
            </a:r>
            <a:r>
              <a:rPr lang="en-US" b="1" dirty="0" smtClean="0">
                <a:solidFill>
                  <a:srgbClr val="FF00FF"/>
                </a:solidFill>
              </a:rPr>
              <a:t>Prov. 6:16-19, 12:17-22</a:t>
            </a:r>
          </a:p>
          <a:p>
            <a:r>
              <a:rPr lang="en-US" dirty="0" smtClean="0"/>
              <a:t>It is necessary to </a:t>
            </a:r>
            <a:r>
              <a:rPr lang="en-US" b="1" dirty="0" smtClean="0">
                <a:solidFill>
                  <a:srgbClr val="00B0F0"/>
                </a:solidFill>
              </a:rPr>
              <a:t>speak truth </a:t>
            </a:r>
            <a:r>
              <a:rPr lang="en-US" b="1" dirty="0" smtClean="0">
                <a:solidFill>
                  <a:srgbClr val="FF00FF"/>
                </a:solidFill>
              </a:rPr>
              <a:t>Matt. 5:33-37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Speak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With our neighbor </a:t>
            </a:r>
            <a:r>
              <a:rPr lang="en-US" b="1" dirty="0" smtClean="0">
                <a:solidFill>
                  <a:srgbClr val="FF00FF"/>
                </a:solidFill>
              </a:rPr>
              <a:t>Eph. 4:25</a:t>
            </a:r>
          </a:p>
          <a:p>
            <a:r>
              <a:rPr lang="en-US" dirty="0"/>
              <a:t>W</a:t>
            </a:r>
            <a:r>
              <a:rPr lang="en-US" dirty="0" smtClean="0"/>
              <a:t>e must </a:t>
            </a:r>
            <a:r>
              <a:rPr lang="en-US" b="1" dirty="0" smtClean="0">
                <a:solidFill>
                  <a:srgbClr val="00B0F0"/>
                </a:solidFill>
              </a:rPr>
              <a:t>confront </a:t>
            </a:r>
            <a:r>
              <a:rPr lang="en-US" dirty="0" smtClean="0"/>
              <a:t> problems </a:t>
            </a:r>
            <a:r>
              <a:rPr lang="en-US" b="1" dirty="0" smtClean="0">
                <a:solidFill>
                  <a:srgbClr val="FF00FF"/>
                </a:solidFill>
              </a:rPr>
              <a:t>Eph. 4:26-27, Matt. 18:15-17</a:t>
            </a:r>
          </a:p>
          <a:p>
            <a:r>
              <a:rPr lang="en-US" dirty="0" smtClean="0"/>
              <a:t>It is necessary to </a:t>
            </a:r>
            <a:r>
              <a:rPr lang="en-US" b="1" dirty="0" smtClean="0">
                <a:solidFill>
                  <a:srgbClr val="00B0F0"/>
                </a:solidFill>
              </a:rPr>
              <a:t>keep</a:t>
            </a:r>
            <a:r>
              <a:rPr lang="en-US" dirty="0" smtClean="0"/>
              <a:t> our </a:t>
            </a:r>
            <a:r>
              <a:rPr lang="en-US" b="1" dirty="0" smtClean="0">
                <a:solidFill>
                  <a:srgbClr val="00B0F0"/>
                </a:solidFill>
              </a:rPr>
              <a:t>word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Psalm 15:4</a:t>
            </a:r>
          </a:p>
          <a:p>
            <a:r>
              <a:rPr lang="en-US" dirty="0" smtClean="0"/>
              <a:t>We must </a:t>
            </a:r>
            <a:r>
              <a:rPr lang="en-US" b="1" dirty="0" smtClean="0">
                <a:solidFill>
                  <a:srgbClr val="00B0F0"/>
                </a:solidFill>
              </a:rPr>
              <a:t>teach</a:t>
            </a:r>
            <a:r>
              <a:rPr lang="en-US" dirty="0" smtClean="0"/>
              <a:t> truth (God’s word) </a:t>
            </a:r>
            <a:r>
              <a:rPr lang="en-US" b="1" dirty="0" smtClean="0">
                <a:solidFill>
                  <a:srgbClr val="FF00FF"/>
                </a:solidFill>
              </a:rPr>
              <a:t>1 Tim. 2:4</a:t>
            </a:r>
          </a:p>
          <a:p>
            <a:r>
              <a:rPr lang="en-US" dirty="0" smtClean="0"/>
              <a:t>Do not lie to God </a:t>
            </a:r>
            <a:r>
              <a:rPr lang="en-US" b="1" dirty="0" smtClean="0">
                <a:solidFill>
                  <a:srgbClr val="FF00FF"/>
                </a:solidFill>
              </a:rPr>
              <a:t>Acts 5:1-11</a:t>
            </a:r>
          </a:p>
          <a:p>
            <a:r>
              <a:rPr lang="en-US" dirty="0" smtClean="0"/>
              <a:t>Do not lie to others </a:t>
            </a:r>
            <a:r>
              <a:rPr lang="en-US" b="1" dirty="0" smtClean="0">
                <a:solidFill>
                  <a:srgbClr val="FF00FF"/>
                </a:solidFill>
              </a:rPr>
              <a:t>Lev. 19:11</a:t>
            </a:r>
          </a:p>
          <a:p>
            <a:r>
              <a:rPr lang="en-US" dirty="0" smtClean="0"/>
              <a:t>Do not lie to yourself </a:t>
            </a:r>
            <a:r>
              <a:rPr lang="en-US" dirty="0" smtClean="0">
                <a:solidFill>
                  <a:srgbClr val="FFFF00"/>
                </a:solidFill>
              </a:rPr>
              <a:t>Be not deceived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1:22</a:t>
            </a:r>
          </a:p>
          <a:p>
            <a:r>
              <a:rPr lang="en-US" dirty="0" smtClean="0"/>
              <a:t>Do not believe lies of others </a:t>
            </a:r>
            <a:r>
              <a:rPr lang="en-US" b="1" dirty="0" smtClean="0">
                <a:solidFill>
                  <a:srgbClr val="FF00FF"/>
                </a:solidFill>
              </a:rPr>
              <a:t>Psalm 40:4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Speak the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Not disclosing everything is not necessarily lying </a:t>
            </a:r>
            <a:r>
              <a:rPr lang="en-US" b="1" dirty="0" smtClean="0">
                <a:solidFill>
                  <a:srgbClr val="FF00FF"/>
                </a:solidFill>
              </a:rPr>
              <a:t>Prov. 12:23; 1 Sam. 16:1-5</a:t>
            </a:r>
          </a:p>
          <a:p>
            <a:r>
              <a:rPr lang="en-US" dirty="0" smtClean="0"/>
              <a:t>Consistency of words with actions </a:t>
            </a:r>
            <a:r>
              <a:rPr lang="en-US" b="1" dirty="0" smtClean="0">
                <a:solidFill>
                  <a:srgbClr val="FF00FF"/>
                </a:solidFill>
              </a:rPr>
              <a:t>Gal. 2:14</a:t>
            </a:r>
          </a:p>
          <a:p>
            <a:r>
              <a:rPr lang="en-US" dirty="0" smtClean="0"/>
              <a:t>We must love the truth </a:t>
            </a:r>
            <a:r>
              <a:rPr lang="en-US" b="1" dirty="0" smtClean="0">
                <a:solidFill>
                  <a:srgbClr val="FF00FF"/>
                </a:solidFill>
              </a:rPr>
              <a:t>2 Thess. 2:10-12</a:t>
            </a:r>
          </a:p>
          <a:p>
            <a:r>
              <a:rPr lang="en-US" dirty="0" smtClean="0"/>
              <a:t>We must know the truth </a:t>
            </a:r>
            <a:r>
              <a:rPr lang="en-US" b="1" dirty="0" smtClean="0">
                <a:solidFill>
                  <a:srgbClr val="FF00FF"/>
                </a:solidFill>
              </a:rPr>
              <a:t>John 8:32</a:t>
            </a:r>
          </a:p>
          <a:p>
            <a:r>
              <a:rPr lang="en-US" dirty="0" smtClean="0"/>
              <a:t>We must believe the truth </a:t>
            </a:r>
            <a:r>
              <a:rPr lang="en-US" b="1" dirty="0" smtClean="0">
                <a:solidFill>
                  <a:srgbClr val="FF00FF"/>
                </a:solidFill>
              </a:rPr>
              <a:t>Eph. 1:13</a:t>
            </a:r>
          </a:p>
          <a:p>
            <a:r>
              <a:rPr lang="en-US" dirty="0" smtClean="0"/>
              <a:t>We must obey the truth </a:t>
            </a:r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smtClean="0">
                <a:solidFill>
                  <a:srgbClr val="FF00FF"/>
                </a:solidFill>
              </a:rPr>
              <a:t>Peter 1:22; 3:21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We must walk in the truth </a:t>
            </a:r>
            <a:r>
              <a:rPr lang="en-US" b="1" dirty="0" smtClean="0">
                <a:solidFill>
                  <a:srgbClr val="FF00FF"/>
                </a:solidFill>
              </a:rPr>
              <a:t>2 John 4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EACH ONE SPEAK TRUTH</vt:lpstr>
      <vt:lpstr>Speak the Truth</vt:lpstr>
      <vt:lpstr>Speak the Truth</vt:lpstr>
      <vt:lpstr>Speak the Truth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EACH ONE SPEAK TRUTH</dc:title>
  <dc:creator>James Hamilton</dc:creator>
  <cp:lastModifiedBy>James Hamilton</cp:lastModifiedBy>
  <cp:revision>13</cp:revision>
  <dcterms:created xsi:type="dcterms:W3CDTF">2012-07-08T02:04:36Z</dcterms:created>
  <dcterms:modified xsi:type="dcterms:W3CDTF">2012-07-08T03:47:21Z</dcterms:modified>
</cp:coreProperties>
</file>