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38A3-D01A-47A1-9363-B3FE5CEC76CB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E79C7-57DC-4D07-97B7-A7D60B2B1A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38A3-D01A-47A1-9363-B3FE5CEC76CB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E79C7-57DC-4D07-97B7-A7D60B2B1A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38A3-D01A-47A1-9363-B3FE5CEC76CB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E79C7-57DC-4D07-97B7-A7D60B2B1A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38A3-D01A-47A1-9363-B3FE5CEC76CB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E79C7-57DC-4D07-97B7-A7D60B2B1A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38A3-D01A-47A1-9363-B3FE5CEC76CB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E79C7-57DC-4D07-97B7-A7D60B2B1A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38A3-D01A-47A1-9363-B3FE5CEC76CB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E79C7-57DC-4D07-97B7-A7D60B2B1A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38A3-D01A-47A1-9363-B3FE5CEC76CB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E79C7-57DC-4D07-97B7-A7D60B2B1A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38A3-D01A-47A1-9363-B3FE5CEC76CB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E79C7-57DC-4D07-97B7-A7D60B2B1A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38A3-D01A-47A1-9363-B3FE5CEC76CB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E79C7-57DC-4D07-97B7-A7D60B2B1A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38A3-D01A-47A1-9363-B3FE5CEC76CB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E79C7-57DC-4D07-97B7-A7D60B2B1A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38A3-D01A-47A1-9363-B3FE5CEC76CB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E79C7-57DC-4D07-97B7-A7D60B2B1A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638A3-D01A-47A1-9363-B3FE5CEC76CB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E79C7-57DC-4D07-97B7-A7D60B2B1A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DOES IT MATTER?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It Does Matter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God communicated His </a:t>
            </a:r>
            <a:r>
              <a:rPr lang="en-US" b="1" dirty="0" smtClean="0">
                <a:solidFill>
                  <a:srgbClr val="0070C0"/>
                </a:solidFill>
              </a:rPr>
              <a:t>spiritual</a:t>
            </a:r>
            <a:r>
              <a:rPr lang="en-US" dirty="0" smtClean="0"/>
              <a:t> things with </a:t>
            </a:r>
            <a:r>
              <a:rPr lang="en-US" b="1" dirty="0" smtClean="0">
                <a:solidFill>
                  <a:srgbClr val="0070C0"/>
                </a:solidFill>
              </a:rPr>
              <a:t>spiritual words </a:t>
            </a:r>
            <a:r>
              <a:rPr lang="en-US" b="1" dirty="0" smtClean="0">
                <a:solidFill>
                  <a:srgbClr val="FF0000"/>
                </a:solidFill>
              </a:rPr>
              <a:t>1 Cor. 2:9-13</a:t>
            </a:r>
          </a:p>
          <a:p>
            <a:r>
              <a:rPr lang="en-US" dirty="0" smtClean="0"/>
              <a:t>They were </a:t>
            </a:r>
            <a:r>
              <a:rPr lang="en-US" b="1" dirty="0" smtClean="0">
                <a:solidFill>
                  <a:srgbClr val="00B050"/>
                </a:solidFill>
              </a:rPr>
              <a:t>written</a:t>
            </a:r>
            <a:r>
              <a:rPr lang="en-US" dirty="0" smtClean="0"/>
              <a:t> so we could have </a:t>
            </a:r>
            <a:r>
              <a:rPr lang="en-US" b="1" dirty="0" smtClean="0">
                <a:solidFill>
                  <a:srgbClr val="0070C0"/>
                </a:solidFill>
              </a:rPr>
              <a:t>understanding</a:t>
            </a:r>
            <a:r>
              <a:rPr lang="en-US" dirty="0" smtClean="0"/>
              <a:t> of </a:t>
            </a:r>
            <a:r>
              <a:rPr lang="en-US" b="1" dirty="0" smtClean="0"/>
              <a:t>His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thoughts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Eph. 3:3-4</a:t>
            </a:r>
          </a:p>
          <a:p>
            <a:r>
              <a:rPr lang="en-US" dirty="0" smtClean="0"/>
              <a:t>What God left out, He </a:t>
            </a:r>
            <a:r>
              <a:rPr lang="en-US" b="1" dirty="0" smtClean="0">
                <a:solidFill>
                  <a:srgbClr val="0070C0"/>
                </a:solidFill>
              </a:rPr>
              <a:t>intentionally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omitted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Deut. 29:29; Heb. 7:3-4, 14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Do all </a:t>
            </a:r>
            <a:r>
              <a:rPr lang="en-US" b="1" dirty="0" smtClean="0">
                <a:solidFill>
                  <a:srgbClr val="0070C0"/>
                </a:solidFill>
              </a:rPr>
              <a:t>in</a:t>
            </a:r>
            <a:r>
              <a:rPr lang="en-US" b="1" dirty="0" smtClean="0">
                <a:solidFill>
                  <a:srgbClr val="7030A0"/>
                </a:solidFill>
              </a:rPr>
              <a:t> the name of the Lord </a:t>
            </a:r>
            <a:r>
              <a:rPr lang="en-US" b="1" dirty="0" smtClean="0">
                <a:solidFill>
                  <a:srgbClr val="FF0000"/>
                </a:solidFill>
              </a:rPr>
              <a:t>Col. 3:17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Matt. 7:21-23 </a:t>
            </a:r>
            <a:r>
              <a:rPr lang="en-US" b="1" dirty="0" smtClean="0">
                <a:solidFill>
                  <a:srgbClr val="C00000"/>
                </a:solidFill>
              </a:rPr>
              <a:t>lawlessness </a:t>
            </a:r>
            <a:r>
              <a:rPr lang="en-US" b="1" dirty="0" smtClean="0"/>
              <a:t>=</a:t>
            </a:r>
            <a:r>
              <a:rPr lang="en-US" b="1" dirty="0" smtClean="0">
                <a:solidFill>
                  <a:srgbClr val="FF0000"/>
                </a:solidFill>
              </a:rPr>
              <a:t> NOT </a:t>
            </a:r>
            <a:r>
              <a:rPr lang="en-US" b="1" dirty="0" smtClean="0">
                <a:solidFill>
                  <a:srgbClr val="7030A0"/>
                </a:solidFill>
              </a:rPr>
              <a:t>authorized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Do not </a:t>
            </a:r>
            <a:r>
              <a:rPr lang="en-US" b="1" dirty="0" smtClean="0">
                <a:solidFill>
                  <a:srgbClr val="00B050"/>
                </a:solidFill>
              </a:rPr>
              <a:t>go beyond </a:t>
            </a:r>
            <a:r>
              <a:rPr lang="en-US" dirty="0" smtClean="0"/>
              <a:t>the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teaching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</a:t>
            </a:r>
            <a:r>
              <a:rPr lang="en-US" b="1" dirty="0" smtClean="0">
                <a:solidFill>
                  <a:srgbClr val="0070C0"/>
                </a:solidFill>
              </a:rPr>
              <a:t>Christ</a:t>
            </a:r>
            <a:r>
              <a:rPr lang="en-US" b="1" dirty="0" smtClean="0">
                <a:solidFill>
                  <a:srgbClr val="FF0000"/>
                </a:solidFill>
              </a:rPr>
              <a:t> 2 John 9-11 </a:t>
            </a:r>
            <a:r>
              <a:rPr lang="en-US" b="1" dirty="0" smtClean="0">
                <a:solidFill>
                  <a:srgbClr val="C00000"/>
                </a:solidFill>
              </a:rPr>
              <a:t>do not partake </a:t>
            </a:r>
            <a:r>
              <a:rPr lang="en-US" dirty="0" smtClean="0"/>
              <a:t>of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evil deeds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It Does Matter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What God put in, He </a:t>
            </a:r>
            <a:r>
              <a:rPr lang="en-US" b="1" dirty="0" smtClean="0">
                <a:solidFill>
                  <a:srgbClr val="0070C0"/>
                </a:solidFill>
              </a:rPr>
              <a:t>intentionally </a:t>
            </a:r>
            <a:r>
              <a:rPr lang="en-US" b="1" dirty="0" smtClean="0">
                <a:solidFill>
                  <a:srgbClr val="00B050"/>
                </a:solidFill>
              </a:rPr>
              <a:t>included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Deut. 29:29; 2 Tim. 3:16-17 </a:t>
            </a:r>
            <a:r>
              <a:rPr lang="en-US" b="1" dirty="0" smtClean="0">
                <a:solidFill>
                  <a:srgbClr val="0070C0"/>
                </a:solidFill>
              </a:rPr>
              <a:t>everything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necessary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is included </a:t>
            </a:r>
            <a:r>
              <a:rPr lang="en-US" b="1" dirty="0" smtClean="0">
                <a:solidFill>
                  <a:srgbClr val="7030A0"/>
                </a:solidFill>
              </a:rPr>
              <a:t>in scripture </a:t>
            </a:r>
            <a:r>
              <a:rPr lang="en-US" b="1" dirty="0" smtClean="0">
                <a:solidFill>
                  <a:srgbClr val="FF0000"/>
                </a:solidFill>
              </a:rPr>
              <a:t>2 Peter 1:3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Purpose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to </a:t>
            </a:r>
            <a:r>
              <a:rPr lang="en-US" b="1" dirty="0" smtClean="0">
                <a:solidFill>
                  <a:srgbClr val="00B050"/>
                </a:solidFill>
              </a:rPr>
              <a:t>instruct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us </a:t>
            </a:r>
            <a:r>
              <a:rPr lang="en-US" b="1" dirty="0" smtClean="0">
                <a:solidFill>
                  <a:srgbClr val="FF0000"/>
                </a:solidFill>
              </a:rPr>
              <a:t>1 Cor. 9:8-14; 10:11; 14:37</a:t>
            </a:r>
          </a:p>
          <a:p>
            <a:r>
              <a:rPr lang="en-US" dirty="0" smtClean="0"/>
              <a:t>“</a:t>
            </a:r>
            <a:r>
              <a:rPr lang="en-US" b="1" dirty="0" smtClean="0">
                <a:solidFill>
                  <a:srgbClr val="00B050"/>
                </a:solidFill>
              </a:rPr>
              <a:t>seed</a:t>
            </a:r>
            <a:r>
              <a:rPr lang="en-US" dirty="0" smtClean="0"/>
              <a:t>” vs. “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seeds</a:t>
            </a:r>
            <a:r>
              <a:rPr lang="en-US" dirty="0" smtClean="0"/>
              <a:t>” </a:t>
            </a:r>
            <a:r>
              <a:rPr lang="en-US" b="1" dirty="0" smtClean="0">
                <a:solidFill>
                  <a:srgbClr val="FF0000"/>
                </a:solidFill>
              </a:rPr>
              <a:t>Gal. 3:16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Heb. 7:27; 9:24-10:4,10-18</a:t>
            </a:r>
            <a:r>
              <a:rPr lang="en-US" dirty="0" smtClean="0"/>
              <a:t> </a:t>
            </a:r>
            <a:r>
              <a:rPr lang="en-US" b="1" dirty="0" smtClean="0"/>
              <a:t>once for all </a:t>
            </a:r>
            <a:r>
              <a:rPr lang="en-US" b="1" dirty="0" smtClean="0">
                <a:solidFill>
                  <a:srgbClr val="FF0000"/>
                </a:solidFill>
              </a:rPr>
              <a:t>John 7:37-39; Numbers 20</a:t>
            </a:r>
            <a:r>
              <a:rPr lang="en-US" b="1" dirty="0">
                <a:solidFill>
                  <a:srgbClr val="FF0000"/>
                </a:solidFill>
              </a:rPr>
              <a:t>;</a:t>
            </a:r>
            <a:r>
              <a:rPr lang="en-US" b="1" dirty="0" smtClean="0">
                <a:solidFill>
                  <a:srgbClr val="FF0000"/>
                </a:solidFill>
              </a:rPr>
              <a:t> 1 Cor. 10:4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Faith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vs.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faith only </a:t>
            </a:r>
            <a:r>
              <a:rPr lang="en-US" b="1" dirty="0" smtClean="0">
                <a:solidFill>
                  <a:srgbClr val="FF0000"/>
                </a:solidFill>
              </a:rPr>
              <a:t>Eph. 2:8-9; James 2:21-26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Respect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for the </a:t>
            </a:r>
            <a:r>
              <a:rPr lang="en-US" b="1" dirty="0" smtClean="0">
                <a:solidFill>
                  <a:srgbClr val="0070C0"/>
                </a:solidFill>
              </a:rPr>
              <a:t>word</a:t>
            </a:r>
            <a:r>
              <a:rPr lang="en-US" b="1" dirty="0" smtClean="0">
                <a:solidFill>
                  <a:srgbClr val="FF0000"/>
                </a:solidFill>
              </a:rPr>
              <a:t> Matt. 5:17-20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It Does Matter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867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 Peter 3:16; Gal. 1:6-9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Baptism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vs.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sprinkling</a:t>
            </a:r>
            <a:r>
              <a:rPr lang="en-US" b="1" dirty="0" smtClean="0">
                <a:solidFill>
                  <a:srgbClr val="FF0000"/>
                </a:solidFill>
              </a:rPr>
              <a:t> Acts 8:35-39, Rom. 6:3-7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Conditional</a:t>
            </a:r>
            <a:r>
              <a:rPr lang="en-US" b="1" dirty="0" smtClean="0">
                <a:solidFill>
                  <a:srgbClr val="0070C0"/>
                </a:solidFill>
              </a:rPr>
              <a:t> election </a:t>
            </a:r>
            <a:r>
              <a:rPr lang="en-US" dirty="0" smtClean="0"/>
              <a:t>vs.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unconditional election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Eph. 1:4-5, 13-14; Rom. </a:t>
            </a:r>
            <a:r>
              <a:rPr lang="en-US" b="1" dirty="0" smtClean="0">
                <a:solidFill>
                  <a:srgbClr val="FF0000"/>
                </a:solidFill>
              </a:rPr>
              <a:t>8:28-31; 2 Thess. 2:13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Conditional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security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vs.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unconditional security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IF </a:t>
            </a:r>
            <a:r>
              <a:rPr lang="en-US" b="1" dirty="0" smtClean="0">
                <a:solidFill>
                  <a:srgbClr val="FF0000"/>
                </a:solidFill>
              </a:rPr>
              <a:t>1 John 1:3-10; Heb. 3:12-13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Christ’s church </a:t>
            </a:r>
            <a:r>
              <a:rPr lang="en-US" dirty="0" smtClean="0"/>
              <a:t>vs.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“your church” </a:t>
            </a:r>
            <a:r>
              <a:rPr lang="en-US" b="1" dirty="0" smtClean="0">
                <a:solidFill>
                  <a:srgbClr val="FF0000"/>
                </a:solidFill>
              </a:rPr>
              <a:t>Matt. 16:18; Eph. 1:22-23; 4:4; 5:23; Matt. 15:13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AGAPE </a:t>
            </a:r>
            <a:r>
              <a:rPr lang="en-US" dirty="0" smtClean="0"/>
              <a:t>“vs.” </a:t>
            </a:r>
            <a:r>
              <a:rPr lang="en-US" b="1" dirty="0" smtClean="0">
                <a:solidFill>
                  <a:srgbClr val="FF0000"/>
                </a:solidFill>
              </a:rPr>
              <a:t>PHILIA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overstated</a:t>
            </a:r>
            <a:r>
              <a:rPr lang="en-US" dirty="0" smtClean="0"/>
              <a:t> distinction has </a:t>
            </a:r>
            <a:r>
              <a:rPr lang="en-US" b="1" dirty="0" smtClean="0">
                <a:solidFill>
                  <a:srgbClr val="C00000"/>
                </a:solidFill>
              </a:rPr>
              <a:t>consequences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259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DOES IT MATTER?</vt:lpstr>
      <vt:lpstr>It Does Matter</vt:lpstr>
      <vt:lpstr>It Does Matter</vt:lpstr>
      <vt:lpstr>It Does Matter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IT MATTER?</dc:title>
  <dc:creator>James</dc:creator>
  <cp:lastModifiedBy>James</cp:lastModifiedBy>
  <cp:revision>3</cp:revision>
  <dcterms:created xsi:type="dcterms:W3CDTF">2013-08-04T01:32:57Z</dcterms:created>
  <dcterms:modified xsi:type="dcterms:W3CDTF">2013-08-05T01:37:39Z</dcterms:modified>
</cp:coreProperties>
</file>