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FCE3-055F-48E1-81A5-527FA37D48F2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A118-A75D-4F50-99D3-B86040C2B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FCE3-055F-48E1-81A5-527FA37D48F2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A118-A75D-4F50-99D3-B86040C2B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FCE3-055F-48E1-81A5-527FA37D48F2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A118-A75D-4F50-99D3-B86040C2B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FCE3-055F-48E1-81A5-527FA37D48F2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A118-A75D-4F50-99D3-B86040C2B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FCE3-055F-48E1-81A5-527FA37D48F2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A118-A75D-4F50-99D3-B86040C2B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FCE3-055F-48E1-81A5-527FA37D48F2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A118-A75D-4F50-99D3-B86040C2B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FCE3-055F-48E1-81A5-527FA37D48F2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A118-A75D-4F50-99D3-B86040C2B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FCE3-055F-48E1-81A5-527FA37D48F2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A118-A75D-4F50-99D3-B86040C2B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FCE3-055F-48E1-81A5-527FA37D48F2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A118-A75D-4F50-99D3-B86040C2B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FCE3-055F-48E1-81A5-527FA37D48F2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A118-A75D-4F50-99D3-B86040C2B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FCE3-055F-48E1-81A5-527FA37D48F2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A118-A75D-4F50-99D3-B86040C2B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8FCE3-055F-48E1-81A5-527FA37D48F2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4A118-A75D-4F50-99D3-B86040C2B9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DILIGENTLY SEEKING GOD</a:t>
            </a:r>
            <a:br>
              <a:rPr lang="en-US" b="1" dirty="0" smtClean="0"/>
            </a:b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 2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PROVERBS 16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What We Learned Last Week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638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must </a:t>
            </a:r>
            <a:r>
              <a:rPr lang="en-US" sz="3600" b="1" dirty="0" smtClean="0">
                <a:solidFill>
                  <a:srgbClr val="00B050"/>
                </a:solidFill>
              </a:rPr>
              <a:t>diligently seek </a:t>
            </a:r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Hb</a:t>
            </a:r>
            <a:r>
              <a:rPr lang="en-US" sz="3600" b="1" dirty="0" smtClean="0">
                <a:solidFill>
                  <a:srgbClr val="FF0000"/>
                </a:solidFill>
              </a:rPr>
              <a:t> 11:6</a:t>
            </a:r>
          </a:p>
          <a:p>
            <a:r>
              <a:rPr lang="en-US" sz="3600" dirty="0" smtClean="0"/>
              <a:t>We must </a:t>
            </a:r>
            <a:r>
              <a:rPr lang="en-US" sz="3600" b="1" dirty="0" smtClean="0">
                <a:solidFill>
                  <a:srgbClr val="00B050"/>
                </a:solidFill>
              </a:rPr>
              <a:t>diligently seek </a:t>
            </a:r>
            <a:r>
              <a:rPr lang="en-US" sz="3600" b="1" dirty="0" smtClean="0">
                <a:solidFill>
                  <a:srgbClr val="00B0F0"/>
                </a:solidFill>
              </a:rPr>
              <a:t>wisdom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Pr 2:1-4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Wisdom</a:t>
            </a:r>
            <a:r>
              <a:rPr lang="en-US" sz="3600" dirty="0" smtClean="0"/>
              <a:t> comes from </a:t>
            </a:r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2:6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The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fear of the Lord </a:t>
            </a:r>
            <a:r>
              <a:rPr lang="en-US" sz="3600" dirty="0" smtClean="0">
                <a:solidFill>
                  <a:srgbClr val="7030A0"/>
                </a:solidFill>
              </a:rPr>
              <a:t>is the beginning of wisdom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9:10</a:t>
            </a:r>
          </a:p>
          <a:p>
            <a:r>
              <a:rPr lang="en-US" sz="3600" dirty="0" smtClean="0"/>
              <a:t>If we </a:t>
            </a:r>
            <a:r>
              <a:rPr lang="en-US" sz="3600" dirty="0" smtClean="0">
                <a:solidFill>
                  <a:srgbClr val="00B050"/>
                </a:solidFill>
              </a:rPr>
              <a:t>walk</a:t>
            </a:r>
            <a:r>
              <a:rPr lang="en-US" sz="3600" dirty="0" smtClean="0"/>
              <a:t> in the </a:t>
            </a:r>
            <a:r>
              <a:rPr lang="en-US" sz="3600" dirty="0" smtClean="0">
                <a:solidFill>
                  <a:srgbClr val="0070C0"/>
                </a:solidFill>
              </a:rPr>
              <a:t>way of the Lord </a:t>
            </a:r>
            <a:r>
              <a:rPr lang="en-US" sz="3600" b="1" dirty="0" smtClean="0">
                <a:solidFill>
                  <a:srgbClr val="FF0000"/>
                </a:solidFill>
              </a:rPr>
              <a:t>10:29</a:t>
            </a:r>
            <a:r>
              <a:rPr lang="en-US" sz="3600" dirty="0" smtClean="0"/>
              <a:t>, we will have the </a:t>
            </a:r>
            <a:r>
              <a:rPr lang="en-US" sz="3600" dirty="0" smtClean="0">
                <a:solidFill>
                  <a:srgbClr val="0070C0"/>
                </a:solidFill>
              </a:rPr>
              <a:t>blessing of the Lord </a:t>
            </a:r>
            <a:r>
              <a:rPr lang="en-US" sz="3600" b="1" dirty="0" smtClean="0">
                <a:solidFill>
                  <a:srgbClr val="FF0000"/>
                </a:solidFill>
              </a:rPr>
              <a:t>10:22</a:t>
            </a:r>
          </a:p>
          <a:p>
            <a:r>
              <a:rPr lang="en-US" sz="3600" b="1" dirty="0" smtClean="0">
                <a:solidFill>
                  <a:srgbClr val="009900"/>
                </a:solidFill>
              </a:rPr>
              <a:t>Avoid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990000"/>
                </a:solidFill>
              </a:rPr>
              <a:t>abominations</a:t>
            </a:r>
            <a:r>
              <a:rPr lang="en-US" sz="3600" dirty="0" smtClean="0"/>
              <a:t> to the Lord  </a:t>
            </a:r>
            <a:r>
              <a:rPr lang="en-US" sz="3600" b="1" dirty="0" smtClean="0">
                <a:solidFill>
                  <a:srgbClr val="FF0000"/>
                </a:solidFill>
              </a:rPr>
              <a:t>15:8,9, 25,26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Diligently Seeking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The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preparations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 of the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heart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 belong to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man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, but 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the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answer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 of the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tongue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 is from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the Lord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.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16:1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  <a:sym typeface="Wingdings" pitchFamily="2" charset="2"/>
              </a:rPr>
              <a:t>We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3600" dirty="0" smtClean="0">
                <a:solidFill>
                  <a:srgbClr val="009900"/>
                </a:solidFill>
                <a:sym typeface="Wingdings" pitchFamily="2" charset="2"/>
              </a:rPr>
              <a:t>make plans</a:t>
            </a:r>
            <a:r>
              <a:rPr lang="en-US" sz="3600" dirty="0" smtClean="0">
                <a:sym typeface="Wingdings" pitchFamily="2" charset="2"/>
              </a:rPr>
              <a:t>; </a:t>
            </a:r>
            <a:r>
              <a:rPr lang="en-US" sz="3600" b="1" dirty="0" smtClean="0">
                <a:solidFill>
                  <a:srgbClr val="00B0F0"/>
                </a:solidFill>
                <a:sym typeface="Wingdings" pitchFamily="2" charset="2"/>
              </a:rPr>
              <a:t>the Lord </a:t>
            </a:r>
            <a:r>
              <a:rPr lang="en-US" sz="3600" dirty="0" smtClean="0">
                <a:sym typeface="Wingdings" pitchFamily="2" charset="2"/>
              </a:rPr>
              <a:t>has the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final say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16:9,33</a:t>
            </a:r>
            <a:r>
              <a:rPr lang="en-US" sz="3600" dirty="0" smtClean="0">
                <a:sym typeface="Wingdings" pitchFamily="2" charset="2"/>
              </a:rPr>
              <a:t>;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3600" dirty="0" smtClean="0">
                <a:sym typeface="Wingdings" pitchFamily="2" charset="2"/>
              </a:rPr>
              <a:t>why we should say 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“If the Lord wills…”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James 4:13-17</a:t>
            </a:r>
          </a:p>
          <a:p>
            <a:pPr marL="0">
              <a:buNone/>
            </a:pP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All the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ways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 of a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man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 are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pure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 in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his own eyes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, But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the Lord 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weighs the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spirits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.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16:2,25</a:t>
            </a:r>
            <a:r>
              <a:rPr lang="en-US" sz="3600" dirty="0" smtClean="0">
                <a:sym typeface="Wingdings" pitchFamily="2" charset="2"/>
              </a:rPr>
              <a:t>;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15:11</a:t>
            </a:r>
            <a:r>
              <a:rPr lang="en-US" sz="3600" dirty="0" smtClean="0">
                <a:sym typeface="Wingdings" pitchFamily="2" charset="2"/>
              </a:rPr>
              <a:t>;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Heb. 4:12-13</a:t>
            </a:r>
          </a:p>
          <a:p>
            <a:pPr>
              <a:buNone/>
            </a:pPr>
            <a:endParaRPr lang="en-US" sz="39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buNone/>
            </a:pPr>
            <a:endParaRPr lang="en-US" sz="35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endParaRPr lang="en-US" sz="3600" b="1" dirty="0" smtClean="0">
              <a:solidFill>
                <a:srgbClr val="00B0F0"/>
              </a:solidFill>
              <a:sym typeface="Wingdings" pitchFamily="2" charset="2"/>
            </a:endParaRPr>
          </a:p>
          <a:p>
            <a:pPr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Diligently Seeking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Commit your works to the Lord, and your thoughts will be established.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16:3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9900"/>
                </a:solidFill>
                <a:sym typeface="Wingdings" pitchFamily="2" charset="2"/>
              </a:rPr>
              <a:t>Application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dirty="0" smtClean="0">
                <a:sym typeface="Wingdings" pitchFamily="2" charset="2"/>
              </a:rPr>
              <a:t>of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v.1,2</a:t>
            </a:r>
            <a:r>
              <a:rPr lang="en-US" sz="3600" dirty="0" smtClean="0">
                <a:sym typeface="Wingdings" pitchFamily="2" charset="2"/>
              </a:rPr>
              <a:t>;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Ps 37:4-5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The Lord 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has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made all for Himself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, Yes, even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the wicked 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for the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day of doom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.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6:4</a:t>
            </a:r>
            <a:r>
              <a:rPr lang="en-US" sz="3600" dirty="0" smtClean="0">
                <a:sym typeface="Wingdings" pitchFamily="2" charset="2"/>
              </a:rPr>
              <a:t>;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Colossians 1:15-18 </a:t>
            </a:r>
            <a:r>
              <a:rPr lang="en-US" sz="3600" b="1" dirty="0" smtClean="0">
                <a:solidFill>
                  <a:srgbClr val="0070C0"/>
                </a:solidFill>
                <a:sym typeface="Wingdings" pitchFamily="2" charset="2"/>
              </a:rPr>
              <a:t>all things </a:t>
            </a:r>
            <a:r>
              <a:rPr lang="en-US" sz="3600" dirty="0" smtClean="0">
                <a:solidFill>
                  <a:srgbClr val="009900"/>
                </a:solidFill>
                <a:sym typeface="Wingdings" pitchFamily="2" charset="2"/>
              </a:rPr>
              <a:t>created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b="1" dirty="0" smtClean="0">
                <a:sym typeface="Wingdings" pitchFamily="2" charset="2"/>
              </a:rPr>
              <a:t>by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  <a:sym typeface="Wingdings" pitchFamily="2" charset="2"/>
              </a:rPr>
              <a:t>Christ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dirty="0" smtClean="0">
                <a:sym typeface="Wingdings" pitchFamily="2" charset="2"/>
              </a:rPr>
              <a:t>and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b="1" dirty="0" smtClean="0">
                <a:sym typeface="Wingdings" pitchFamily="2" charset="2"/>
              </a:rPr>
              <a:t>for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  <a:sym typeface="Wingdings" pitchFamily="2" charset="2"/>
              </a:rPr>
              <a:t>Christ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God made man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upright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Ecclesiastes 7:29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2 Tim. 2:20-21 </a:t>
            </a:r>
            <a:r>
              <a:rPr lang="en-US" sz="3600" b="1" dirty="0" smtClean="0">
                <a:solidFill>
                  <a:srgbClr val="0070C0"/>
                </a:solidFill>
                <a:sym typeface="Wingdings" pitchFamily="2" charset="2"/>
              </a:rPr>
              <a:t>we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b="1" dirty="0" smtClean="0">
                <a:solidFill>
                  <a:srgbClr val="009900"/>
                </a:solidFill>
                <a:sym typeface="Wingdings" pitchFamily="2" charset="2"/>
              </a:rPr>
              <a:t>choose</a:t>
            </a:r>
            <a:endParaRPr lang="en-US" sz="3600" b="1" dirty="0" smtClean="0">
              <a:solidFill>
                <a:srgbClr val="009900"/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n-US" sz="39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endParaRPr lang="en-US" sz="39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buNone/>
            </a:pPr>
            <a:endParaRPr lang="en-US" sz="35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endParaRPr lang="en-US" sz="3600" b="1" dirty="0" smtClean="0">
              <a:solidFill>
                <a:srgbClr val="00B0F0"/>
              </a:solidFill>
              <a:sym typeface="Wingdings" pitchFamily="2" charset="2"/>
            </a:endParaRPr>
          </a:p>
          <a:p>
            <a:pPr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Diligently Seeking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Everyone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proud in heart 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is an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abomination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 to the Lord; though they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join forces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, none will go unpunished.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16:5 </a:t>
            </a:r>
            <a:r>
              <a:rPr lang="en-US" sz="3600" dirty="0" smtClean="0">
                <a:sym typeface="Wingdings" pitchFamily="2" charset="2"/>
              </a:rPr>
              <a:t>team up in vain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Ps 2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When a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man's ways please 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the Lord,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He makes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 even his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enemies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 to be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at peace 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with him.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16:7; Matt. 5:9-10 </a:t>
            </a:r>
            <a:r>
              <a:rPr lang="en-US" sz="3600" dirty="0" smtClean="0">
                <a:sym typeface="Wingdings" pitchFamily="2" charset="2"/>
              </a:rPr>
              <a:t>This does not negate </a:t>
            </a:r>
            <a:r>
              <a:rPr lang="en-US" sz="3600" b="1" dirty="0" smtClean="0">
                <a:solidFill>
                  <a:srgbClr val="990000"/>
                </a:solidFill>
                <a:sym typeface="Wingdings" pitchFamily="2" charset="2"/>
              </a:rPr>
              <a:t>persecution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2 Tim. 3:12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B0F0"/>
                </a:solidFill>
                <a:sym typeface="Wingdings" pitchFamily="2" charset="2"/>
              </a:rPr>
              <a:t>Honesty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dirty="0" smtClean="0">
                <a:sym typeface="Wingdings" pitchFamily="2" charset="2"/>
              </a:rPr>
              <a:t>is a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  <a:sym typeface="Wingdings" pitchFamily="2" charset="2"/>
              </a:rPr>
              <a:t>godly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dirty="0" smtClean="0">
                <a:sym typeface="Wingdings" pitchFamily="2" charset="2"/>
              </a:rPr>
              <a:t>trait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16:11</a:t>
            </a:r>
            <a:r>
              <a:rPr lang="en-US" sz="3600" dirty="0" smtClean="0">
                <a:sym typeface="Wingdings" pitchFamily="2" charset="2"/>
              </a:rPr>
              <a:t>;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Titus 1:2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7030A0"/>
                </a:solidFill>
                <a:sym typeface="Wingdings" pitchFamily="2" charset="2"/>
              </a:rPr>
              <a:t>W</a:t>
            </a:r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hoever trusts in the Lord, happy is he.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16:20, 6 </a:t>
            </a:r>
            <a:r>
              <a:rPr lang="en-US" sz="3600" b="1" dirty="0" smtClean="0">
                <a:solidFill>
                  <a:srgbClr val="00B050"/>
                </a:solidFill>
                <a:sym typeface="Wingdings" pitchFamily="2" charset="2"/>
              </a:rPr>
              <a:t>trust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dirty="0" smtClean="0">
                <a:sym typeface="Wingdings" pitchFamily="2" charset="2"/>
              </a:rPr>
              <a:t>in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  <a:sym typeface="Wingdings" pitchFamily="2" charset="2"/>
              </a:rPr>
              <a:t>God’s mercy </a:t>
            </a:r>
            <a:r>
              <a:rPr lang="en-US" sz="3600" b="1" dirty="0" smtClean="0">
                <a:sym typeface="Wingdings" pitchFamily="2" charset="2"/>
              </a:rPr>
              <a:t>+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  <a:sym typeface="Wingdings" pitchFamily="2" charset="2"/>
              </a:rPr>
              <a:t>truth</a:t>
            </a:r>
            <a:endParaRPr lang="en-US" sz="3600" b="1" dirty="0" smtClean="0">
              <a:solidFill>
                <a:srgbClr val="00B0F0"/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n-US" sz="39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endParaRPr lang="en-US" sz="39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buNone/>
            </a:pPr>
            <a:endParaRPr lang="en-US" sz="35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endParaRPr lang="en-US" sz="3600" b="1" dirty="0" smtClean="0">
              <a:solidFill>
                <a:srgbClr val="00B0F0"/>
              </a:solidFill>
              <a:sym typeface="Wingdings" pitchFamily="2" charset="2"/>
            </a:endParaRPr>
          </a:p>
          <a:p>
            <a:pPr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303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DILIGENTLY SEEKING GOD PART 2</vt:lpstr>
      <vt:lpstr>What We Learned Last Week</vt:lpstr>
      <vt:lpstr>Diligently Seeking God</vt:lpstr>
      <vt:lpstr>Diligently Seeking God</vt:lpstr>
      <vt:lpstr>Diligently Seeking God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DILIGENTLY SEEKING GOD PART 2</dc:title>
  <dc:creator>James Hamilton</dc:creator>
  <cp:lastModifiedBy>James Hamilton</cp:lastModifiedBy>
  <cp:revision>25</cp:revision>
  <dcterms:created xsi:type="dcterms:W3CDTF">2015-02-28T19:48:12Z</dcterms:created>
  <dcterms:modified xsi:type="dcterms:W3CDTF">2015-03-01T00:45:19Z</dcterms:modified>
</cp:coreProperties>
</file>