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7FFB7"/>
    <a:srgbClr val="85FF85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12/16/2012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290F2-463B-4DFA-B24C-CDB81EEF2E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12/16/2012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855FE-43A2-42BD-8F03-D4DDA70822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55FE-43A2-42BD-8F03-D4DDA708227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12/16/2012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9966F-5FD4-4431-925C-1CCC9A45DE38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D808E-8C4E-4F1A-99CA-0E83A6C2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DILIGENCE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PETER 1:5-11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TIMOTHY 4:12-16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Diligence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smtClean="0"/>
              <a:t>The beginning and end of </a:t>
            </a:r>
            <a:r>
              <a:rPr lang="en-US" b="1" dirty="0" smtClean="0">
                <a:solidFill>
                  <a:srgbClr val="FF00FF"/>
                </a:solidFill>
              </a:rPr>
              <a:t>2 Peter 1:5-11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“giving all diligence, add to your faith…” </a:t>
            </a:r>
            <a:r>
              <a:rPr lang="en-US" b="1" dirty="0" smtClean="0">
                <a:solidFill>
                  <a:srgbClr val="FF00FF"/>
                </a:solidFill>
              </a:rPr>
              <a:t>v.5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“be even more diligent to make your call and election sure” </a:t>
            </a:r>
            <a:r>
              <a:rPr lang="en-US" b="1" dirty="0" smtClean="0">
                <a:solidFill>
                  <a:srgbClr val="FF00FF"/>
                </a:solidFill>
              </a:rPr>
              <a:t>v.10</a:t>
            </a:r>
          </a:p>
          <a:p>
            <a:r>
              <a:rPr lang="en-US" dirty="0" smtClean="0"/>
              <a:t>Adding to faith = </a:t>
            </a:r>
            <a:r>
              <a:rPr lang="en-US" b="1" dirty="0" smtClean="0">
                <a:solidFill>
                  <a:srgbClr val="00FF00"/>
                </a:solidFill>
              </a:rPr>
              <a:t>growth</a:t>
            </a:r>
          </a:p>
          <a:p>
            <a:r>
              <a:rPr lang="en-US" dirty="0" smtClean="0"/>
              <a:t>Adding to faith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security</a:t>
            </a:r>
          </a:p>
          <a:p>
            <a:r>
              <a:rPr lang="en-US" dirty="0" smtClean="0">
                <a:sym typeface="Wingdings" pitchFamily="2" charset="2"/>
              </a:rPr>
              <a:t>Abounding  being </a:t>
            </a:r>
            <a:r>
              <a:rPr lang="en-US" b="1" dirty="0" smtClean="0">
                <a:solidFill>
                  <a:srgbClr val="00FF00"/>
                </a:solidFill>
                <a:sym typeface="Wingdings" pitchFamily="2" charset="2"/>
              </a:rPr>
              <a:t>fruitful</a:t>
            </a:r>
            <a:r>
              <a:rPr lang="en-US" b="1" dirty="0" smtClean="0">
                <a:solidFill>
                  <a:srgbClr val="FF00FF"/>
                </a:solidFill>
                <a:sym typeface="Wingdings" pitchFamily="2" charset="2"/>
              </a:rPr>
              <a:t> v.8</a:t>
            </a:r>
          </a:p>
          <a:p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Diligence</a:t>
            </a:r>
            <a:r>
              <a:rPr lang="en-US" b="1" dirty="0" smtClean="0">
                <a:solidFill>
                  <a:srgbClr val="FF00FF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will be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rewarded</a:t>
            </a:r>
            <a:r>
              <a:rPr lang="en-US" b="1" dirty="0" smtClean="0">
                <a:solidFill>
                  <a:srgbClr val="FF00FF"/>
                </a:solidFill>
                <a:sym typeface="Wingdings" pitchFamily="2" charset="2"/>
              </a:rPr>
              <a:t> v.11, Heb. 11:6</a:t>
            </a: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  <a:sym typeface="Wingdings" pitchFamily="2" charset="2"/>
              </a:rPr>
              <a:t>WHAT are we to add?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Add To Your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smtClean="0"/>
              <a:t>Abundantly supply:</a:t>
            </a:r>
          </a:p>
          <a:p>
            <a:r>
              <a:rPr lang="en-US" dirty="0" smtClean="0"/>
              <a:t>Virtue</a:t>
            </a:r>
          </a:p>
          <a:p>
            <a:r>
              <a:rPr lang="en-US" dirty="0" smtClean="0"/>
              <a:t>Knowledge</a:t>
            </a:r>
          </a:p>
          <a:p>
            <a:r>
              <a:rPr lang="en-US" dirty="0" smtClean="0"/>
              <a:t>Self-discipline</a:t>
            </a:r>
          </a:p>
          <a:p>
            <a:r>
              <a:rPr lang="en-US" dirty="0" smtClean="0"/>
              <a:t>Perseverance</a:t>
            </a:r>
          </a:p>
          <a:p>
            <a:r>
              <a:rPr lang="en-US" dirty="0" smtClean="0"/>
              <a:t>Godliness</a:t>
            </a:r>
          </a:p>
          <a:p>
            <a:r>
              <a:rPr lang="en-US" dirty="0" smtClean="0"/>
              <a:t>Brotherly love</a:t>
            </a:r>
          </a:p>
          <a:p>
            <a:r>
              <a:rPr lang="en-US" dirty="0" smtClean="0"/>
              <a:t>Love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1 </a:t>
            </a:r>
            <a:r>
              <a:rPr lang="en-US" b="1" dirty="0" smtClean="0">
                <a:solidFill>
                  <a:srgbClr val="FF00FF"/>
                </a:solidFill>
              </a:rPr>
              <a:t>Tim 4:12-16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 </a:t>
            </a:r>
            <a:r>
              <a:rPr lang="en-US" dirty="0" smtClean="0">
                <a:solidFill>
                  <a:srgbClr val="FFFF00"/>
                </a:solidFill>
              </a:rPr>
              <a:t>an </a:t>
            </a:r>
            <a:r>
              <a:rPr lang="en-US" dirty="0" smtClean="0">
                <a:solidFill>
                  <a:srgbClr val="00B0F0"/>
                </a:solidFill>
              </a:rPr>
              <a:t>example</a:t>
            </a:r>
            <a:r>
              <a:rPr lang="en-US" dirty="0" smtClean="0">
                <a:solidFill>
                  <a:srgbClr val="FFFF00"/>
                </a:solidFill>
              </a:rPr>
              <a:t> to the believers in </a:t>
            </a:r>
            <a:r>
              <a:rPr lang="en-US" dirty="0" smtClean="0">
                <a:solidFill>
                  <a:srgbClr val="00B0F0"/>
                </a:solidFill>
              </a:rPr>
              <a:t>word</a:t>
            </a:r>
            <a:r>
              <a:rPr lang="en-US" dirty="0" smtClean="0">
                <a:solidFill>
                  <a:srgbClr val="FFFF00"/>
                </a:solidFill>
              </a:rPr>
              <a:t>, in </a:t>
            </a:r>
            <a:r>
              <a:rPr lang="en-US" dirty="0" smtClean="0">
                <a:solidFill>
                  <a:srgbClr val="00FF00"/>
                </a:solidFill>
              </a:rPr>
              <a:t>conduct</a:t>
            </a:r>
            <a:r>
              <a:rPr lang="en-US" dirty="0" smtClean="0">
                <a:solidFill>
                  <a:srgbClr val="FFFF00"/>
                </a:solidFill>
              </a:rPr>
              <a:t>, in </a:t>
            </a:r>
            <a:r>
              <a:rPr lang="en-US" dirty="0" smtClean="0"/>
              <a:t>love</a:t>
            </a:r>
            <a:r>
              <a:rPr lang="en-US" dirty="0" smtClean="0">
                <a:solidFill>
                  <a:srgbClr val="FFFF00"/>
                </a:solidFill>
              </a:rPr>
              <a:t>, 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spirit</a:t>
            </a:r>
            <a:r>
              <a:rPr lang="en-US" dirty="0" smtClean="0">
                <a:solidFill>
                  <a:srgbClr val="FFFF00"/>
                </a:solidFill>
              </a:rPr>
              <a:t>, in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faith</a:t>
            </a:r>
            <a:r>
              <a:rPr lang="en-US" dirty="0" smtClean="0">
                <a:solidFill>
                  <a:srgbClr val="FFFF00"/>
                </a:solidFill>
              </a:rPr>
              <a:t>, in </a:t>
            </a:r>
            <a:r>
              <a:rPr lang="en-US" dirty="0" smtClean="0"/>
              <a:t>purity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Till </a:t>
            </a:r>
            <a:r>
              <a:rPr lang="en-US" dirty="0" smtClean="0">
                <a:solidFill>
                  <a:srgbClr val="FFFF00"/>
                </a:solidFill>
              </a:rPr>
              <a:t>I come, give attention to reading, to exhortation, to doctrine. </a:t>
            </a:r>
            <a:r>
              <a:rPr lang="en-US" b="1" dirty="0" smtClean="0">
                <a:solidFill>
                  <a:srgbClr val="FF00FF"/>
                </a:solidFill>
              </a:rPr>
              <a:t>2 Tim. 2:15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Meditate </a:t>
            </a:r>
            <a:r>
              <a:rPr lang="en-US" dirty="0" smtClean="0">
                <a:solidFill>
                  <a:srgbClr val="FFFF00"/>
                </a:solidFill>
              </a:rPr>
              <a:t>on these things; </a:t>
            </a:r>
            <a:r>
              <a:rPr lang="en-US" dirty="0" smtClean="0">
                <a:solidFill>
                  <a:srgbClr val="00FF00"/>
                </a:solidFill>
              </a:rPr>
              <a:t>give yourself entirely to them</a:t>
            </a:r>
            <a:r>
              <a:rPr lang="en-US" dirty="0" smtClean="0">
                <a:solidFill>
                  <a:srgbClr val="FFFF00"/>
                </a:solidFill>
              </a:rPr>
              <a:t>, that your progress may be </a:t>
            </a:r>
            <a:r>
              <a:rPr lang="en-US" dirty="0" smtClean="0">
                <a:solidFill>
                  <a:srgbClr val="00B0F0"/>
                </a:solidFill>
              </a:rPr>
              <a:t>evident</a:t>
            </a:r>
            <a:r>
              <a:rPr lang="en-US" dirty="0" smtClean="0">
                <a:solidFill>
                  <a:srgbClr val="FFFF00"/>
                </a:solidFill>
              </a:rPr>
              <a:t> to all.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Take </a:t>
            </a:r>
            <a:r>
              <a:rPr lang="en-US" dirty="0" smtClean="0">
                <a:solidFill>
                  <a:srgbClr val="FFFF00"/>
                </a:solidFill>
              </a:rPr>
              <a:t>heed to yourself and to the doctrine.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Continue </a:t>
            </a:r>
            <a:r>
              <a:rPr lang="en-US" dirty="0" smtClean="0">
                <a:solidFill>
                  <a:srgbClr val="FFFF00"/>
                </a:solidFill>
              </a:rPr>
              <a:t>in them, for in doing this you will save both yourself and those who hear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Applications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FF"/>
                </a:solidFill>
              </a:rPr>
              <a:t>1 Tim 4:12-16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7FFB7"/>
                </a:solidFill>
              </a:rPr>
              <a:t>Attendance to assemblies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10:24-25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Notifying others when you can’t make it 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Habit of Bible classes </a:t>
            </a:r>
            <a:r>
              <a:rPr lang="en-US" b="1" dirty="0" err="1" smtClean="0">
                <a:solidFill>
                  <a:srgbClr val="FF00FF"/>
                </a:solidFill>
              </a:rPr>
              <a:t>Dt</a:t>
            </a:r>
            <a:r>
              <a:rPr lang="en-US" b="1" dirty="0" smtClean="0">
                <a:solidFill>
                  <a:srgbClr val="FF00FF"/>
                </a:solidFill>
              </a:rPr>
              <a:t> 6:6-9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Bringing Bibles, prepared lessons for classes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Taking notes during classes, sermons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Greet everyone </a:t>
            </a:r>
            <a:r>
              <a:rPr lang="en-US" b="1" dirty="0" smtClean="0">
                <a:solidFill>
                  <a:srgbClr val="FF00FF"/>
                </a:solidFill>
              </a:rPr>
              <a:t>Rom. 16:16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Study at home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Read and pray every day </a:t>
            </a:r>
            <a:r>
              <a:rPr lang="en-US" b="1" dirty="0" smtClean="0">
                <a:solidFill>
                  <a:srgbClr val="FF00FF"/>
                </a:solidFill>
              </a:rPr>
              <a:t>Ax 17:11, Mt 6:9-13</a:t>
            </a:r>
          </a:p>
          <a:p>
            <a:r>
              <a:rPr lang="en-US" dirty="0" smtClean="0">
                <a:solidFill>
                  <a:srgbClr val="B7FFB7"/>
                </a:solidFill>
              </a:rPr>
              <a:t>Encourage someone each day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3:13</a:t>
            </a:r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242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DILIGENCE  </vt:lpstr>
      <vt:lpstr>Diligence</vt:lpstr>
      <vt:lpstr>Add To Your Faith</vt:lpstr>
      <vt:lpstr>1 Tim 4:12-16</vt:lpstr>
      <vt:lpstr>Applications of 1 Tim 4:12-16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DILIGENCE AND COMMITMENT</dc:title>
  <dc:creator>James</dc:creator>
  <cp:lastModifiedBy>James</cp:lastModifiedBy>
  <cp:revision>7</cp:revision>
  <dcterms:created xsi:type="dcterms:W3CDTF">2012-12-10T14:10:34Z</dcterms:created>
  <dcterms:modified xsi:type="dcterms:W3CDTF">2012-12-16T05:25:28Z</dcterms:modified>
</cp:coreProperties>
</file>