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1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1008B-B3A1-4EDD-B92B-0086F6FE0698}" type="datetimeFigureOut">
              <a:rPr lang="en-US" smtClean="0"/>
              <a:t>9/12/2009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85C2-ED4B-4CE4-8B24-722CB32CD5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57EB9-D34E-4B99-8EC4-79DBB10A7DE6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09E32-E697-41FF-867D-83EC5595C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9E32-E697-41FF-867D-83EC5595CC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7F5F3-5503-4B08-BE0D-2EACF04CF80F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35133-47AC-4134-B130-5DC3B4242021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A0305-4822-4BD8-A03E-A5C44DEEFC72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A0305-4822-4BD8-A03E-A5C44DEEFC72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D446-896F-435E-A18C-E966E6E3FF75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63A2-F398-436F-9173-8835F6E3138C}" type="datetimeFigureOut">
              <a:rPr lang="en-US" smtClean="0"/>
              <a:pPr/>
              <a:t>9/12/2009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E982-5DCA-475E-ACA9-D5DA7B86FE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DANIEL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DANIEL’S DETERMINATION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5486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young man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Far from home and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parents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Surrounded by a foreign culture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Surrounded by immorality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Surrounded by false beliefs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Many temptations to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sin: compromise </a:t>
            </a:r>
            <a:r>
              <a:rPr lang="en-US" b="1" dirty="0" smtClean="0">
                <a:solidFill>
                  <a:srgbClr val="FF00FF"/>
                </a:solidFill>
              </a:rPr>
              <a:t>1:5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Eat and drink like everyone else </a:t>
            </a:r>
            <a:r>
              <a:rPr lang="en-US" b="1" dirty="0" smtClean="0">
                <a:solidFill>
                  <a:srgbClr val="FF00FF"/>
                </a:solidFill>
              </a:rPr>
              <a:t>1:5; 1 Pt. 4:1-5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Please others </a:t>
            </a:r>
            <a:r>
              <a:rPr lang="en-US" b="1" dirty="0" smtClean="0">
                <a:solidFill>
                  <a:srgbClr val="FF00FF"/>
                </a:solidFill>
              </a:rPr>
              <a:t>1:10; Galatians 1:10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DANIEL’S </a:t>
            </a:r>
            <a:r>
              <a:rPr lang="en-US" b="1" dirty="0" smtClean="0"/>
              <a:t>DETERMINATION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925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sz="35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 resolved </a:t>
            </a:r>
            <a:r>
              <a:rPr lang="en-US" sz="3500" b="1" dirty="0">
                <a:solidFill>
                  <a:srgbClr val="00B0F0"/>
                </a:solidFill>
              </a:rPr>
              <a:t>not</a:t>
            </a:r>
            <a:r>
              <a:rPr lang="en-US" sz="35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to sin </a:t>
            </a:r>
            <a:r>
              <a:rPr lang="en-US" sz="3500" b="1" dirty="0" smtClean="0">
                <a:solidFill>
                  <a:srgbClr val="FF00FF"/>
                </a:solidFill>
              </a:rPr>
              <a:t>1:5; Job 31:1</a:t>
            </a:r>
          </a:p>
          <a:p>
            <a:pPr marL="609600" indent="-609600">
              <a:lnSpc>
                <a:spcPct val="90000"/>
              </a:lnSpc>
            </a:pP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With 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his friends </a:t>
            </a:r>
            <a:r>
              <a:rPr lang="en-US" sz="3500" b="1" dirty="0" smtClean="0">
                <a:solidFill>
                  <a:srgbClr val="FF00FF"/>
                </a:solidFill>
              </a:rPr>
              <a:t>1:12;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500" b="1" dirty="0" smtClean="0">
                <a:solidFill>
                  <a:srgbClr val="FF00FF"/>
                </a:solidFill>
              </a:rPr>
              <a:t>1 </a:t>
            </a:r>
            <a:r>
              <a:rPr lang="en-US" sz="3500" b="1" dirty="0" smtClean="0">
                <a:solidFill>
                  <a:srgbClr val="FF00FF"/>
                </a:solidFill>
              </a:rPr>
              <a:t>Cor. 15:33</a:t>
            </a:r>
          </a:p>
          <a:p>
            <a:pPr marL="609600" indent="-609600">
              <a:lnSpc>
                <a:spcPct val="90000"/>
              </a:lnSpc>
            </a:pP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They 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offered a proper alternative </a:t>
            </a:r>
            <a:r>
              <a:rPr lang="en-US" sz="3500" b="1" dirty="0" smtClean="0">
                <a:solidFill>
                  <a:srgbClr val="FF00FF"/>
                </a:solidFill>
              </a:rPr>
              <a:t>1:12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500" b="1" dirty="0" smtClean="0"/>
              <a:t>		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They were willing to test their plan </a:t>
            </a:r>
            <a:r>
              <a:rPr lang="en-US" sz="3500" b="1" dirty="0" smtClean="0">
                <a:solidFill>
                  <a:srgbClr val="FF00FF"/>
                </a:solidFill>
              </a:rPr>
              <a:t>1:12-14</a:t>
            </a:r>
            <a:endParaRPr lang="en-US" sz="3500" b="1" dirty="0" smtClean="0">
              <a:solidFill>
                <a:srgbClr val="FF00FF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500" b="1" dirty="0" smtClean="0"/>
              <a:t>		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Had faith in their plan (faith in God’s 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way</a:t>
            </a:r>
            <a:r>
              <a:rPr lang="en-US" sz="3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rgbClr val="00FF00"/>
                </a:solidFill>
              </a:rPr>
              <a:t>Have faith in God’s way and seek strength from others who have faith</a:t>
            </a:r>
            <a:r>
              <a:rPr lang="en-US" sz="3500" dirty="0" smtClean="0">
                <a:solidFill>
                  <a:srgbClr val="00FF00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500" dirty="0" smtClean="0">
                <a:solidFill>
                  <a:srgbClr val="00FF00"/>
                </a:solidFill>
              </a:rPr>
              <a:t>Determine </a:t>
            </a:r>
            <a:r>
              <a:rPr lang="en-US" sz="3500" dirty="0" smtClean="0">
                <a:solidFill>
                  <a:srgbClr val="00FF00"/>
                </a:solidFill>
              </a:rPr>
              <a:t>not to do wrong, no matter what happens</a:t>
            </a:r>
            <a:r>
              <a:rPr lang="en-US" sz="3500" dirty="0" smtClean="0">
                <a:solidFill>
                  <a:srgbClr val="00FF00"/>
                </a:solidFill>
              </a:rPr>
              <a:t>!</a:t>
            </a:r>
            <a:r>
              <a:rPr lang="en-US" b="1" dirty="0"/>
              <a:t>	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RESULT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God’s Blessing!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Better physically </a:t>
            </a:r>
            <a:r>
              <a:rPr lang="en-US" b="1" dirty="0">
                <a:solidFill>
                  <a:srgbClr val="FF00FF"/>
                </a:solidFill>
              </a:rPr>
              <a:t>1:15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Better mentally</a:t>
            </a:r>
            <a:r>
              <a:rPr lang="en-US" b="1" dirty="0"/>
              <a:t> </a:t>
            </a:r>
            <a:r>
              <a:rPr lang="en-US" b="1" dirty="0">
                <a:solidFill>
                  <a:srgbClr val="FF00FF"/>
                </a:solidFill>
              </a:rPr>
              <a:t>1:17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Better spiritually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Respect </a:t>
            </a:r>
            <a:r>
              <a:rPr lang="en-US" b="1" dirty="0">
                <a:solidFill>
                  <a:srgbClr val="FF00FF"/>
                </a:solidFill>
              </a:rPr>
              <a:t>1:16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Achievement</a:t>
            </a:r>
            <a:r>
              <a:rPr lang="en-US" b="1" dirty="0"/>
              <a:t> </a:t>
            </a:r>
            <a:r>
              <a:rPr lang="en-US" b="1" dirty="0">
                <a:solidFill>
                  <a:srgbClr val="FF00FF"/>
                </a:solidFill>
              </a:rPr>
              <a:t>1:19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Success</a:t>
            </a:r>
            <a:r>
              <a:rPr lang="en-US" b="1" dirty="0"/>
              <a:t> </a:t>
            </a:r>
            <a:r>
              <a:rPr lang="en-US" b="1" dirty="0">
                <a:solidFill>
                  <a:srgbClr val="FF00FF"/>
                </a:solidFill>
              </a:rPr>
              <a:t>1:20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We should excel in all things </a:t>
            </a:r>
            <a:r>
              <a:rPr lang="en-US" b="1" dirty="0">
                <a:solidFill>
                  <a:srgbClr val="FF00FF"/>
                </a:solidFill>
              </a:rPr>
              <a:t>2 Cor. 8:7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RESULT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strong foundation for </a:t>
            </a:r>
            <a:r>
              <a:rPr lang="en-US" b="1" dirty="0" smtClean="0">
                <a:solidFill>
                  <a:srgbClr val="00B0F0"/>
                </a:solidFill>
              </a:rPr>
              <a:t>future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challenges </a:t>
            </a:r>
            <a:r>
              <a:rPr lang="en-US" b="1" dirty="0" smtClean="0">
                <a:solidFill>
                  <a:srgbClr val="FF00FF"/>
                </a:solidFill>
              </a:rPr>
              <a:t>Hebrews 5:14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Habit of </a:t>
            </a:r>
            <a:r>
              <a:rPr lang="en-US" b="1" dirty="0" smtClean="0">
                <a:solidFill>
                  <a:srgbClr val="00B0F0"/>
                </a:solidFill>
              </a:rPr>
              <a:t>prayer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6:10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saved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them </a:t>
            </a:r>
            <a:r>
              <a:rPr lang="en-US" b="1" dirty="0" smtClean="0">
                <a:solidFill>
                  <a:srgbClr val="FF00FF"/>
                </a:solidFill>
              </a:rPr>
              <a:t>2:17-18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Determination </a:t>
            </a:r>
            <a:r>
              <a:rPr lang="en-US" b="1" dirty="0" smtClean="0">
                <a:solidFill>
                  <a:srgbClr val="00B0F0"/>
                </a:solidFill>
              </a:rPr>
              <a:t>prepared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them to face fiery trial </a:t>
            </a:r>
            <a:r>
              <a:rPr lang="en-US" b="1" dirty="0" smtClean="0">
                <a:solidFill>
                  <a:srgbClr val="FF00FF"/>
                </a:solidFill>
              </a:rPr>
              <a:t>3:13-18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face lions </a:t>
            </a:r>
            <a:r>
              <a:rPr lang="en-US" b="1" dirty="0" smtClean="0">
                <a:solidFill>
                  <a:srgbClr val="FF00FF"/>
                </a:solidFill>
              </a:rPr>
              <a:t>6:10-27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DARE TO BE LIKE DANIEL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000" dirty="0">
                <a:solidFill>
                  <a:srgbClr val="00FF00"/>
                </a:solidFill>
              </a:rPr>
              <a:t>1</a:t>
            </a:r>
            <a:r>
              <a:rPr lang="en-US" sz="3000" dirty="0" smtClean="0">
                <a:solidFill>
                  <a:srgbClr val="00FF00"/>
                </a:solidFill>
              </a:rPr>
              <a:t>. Determine </a:t>
            </a:r>
            <a:r>
              <a:rPr lang="en-US" sz="3000" dirty="0">
                <a:solidFill>
                  <a:srgbClr val="00FF00"/>
                </a:solidFill>
              </a:rPr>
              <a:t>not to do wrong, no matter what </a:t>
            </a:r>
          </a:p>
          <a:p>
            <a:pPr>
              <a:buFontTx/>
              <a:buNone/>
            </a:pPr>
            <a:r>
              <a:rPr lang="en-US" sz="3000" dirty="0">
                <a:solidFill>
                  <a:srgbClr val="00FF00"/>
                </a:solidFill>
              </a:rPr>
              <a:t>2</a:t>
            </a:r>
            <a:r>
              <a:rPr lang="en-US" sz="3000" dirty="0" smtClean="0">
                <a:solidFill>
                  <a:srgbClr val="00FF00"/>
                </a:solidFill>
              </a:rPr>
              <a:t>. Establish </a:t>
            </a:r>
            <a:r>
              <a:rPr lang="en-US" sz="3000" dirty="0">
                <a:solidFill>
                  <a:srgbClr val="00FF00"/>
                </a:solidFill>
              </a:rPr>
              <a:t>good </a:t>
            </a:r>
            <a:r>
              <a:rPr lang="en-US" sz="3000" dirty="0" smtClean="0">
                <a:solidFill>
                  <a:srgbClr val="00FF00"/>
                </a:solidFill>
              </a:rPr>
              <a:t>habits, especially </a:t>
            </a:r>
            <a:r>
              <a:rPr lang="en-US" sz="3000" b="1" dirty="0" smtClean="0">
                <a:solidFill>
                  <a:srgbClr val="00B0F0"/>
                </a:solidFill>
              </a:rPr>
              <a:t>prayer </a:t>
            </a:r>
            <a:r>
              <a:rPr lang="en-US" sz="3000" dirty="0" smtClean="0">
                <a:solidFill>
                  <a:srgbClr val="00FF00"/>
                </a:solidFill>
              </a:rPr>
              <a:t>and Bible study.</a:t>
            </a:r>
            <a:endParaRPr lang="en-US" sz="3000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US" sz="3000" dirty="0">
                <a:solidFill>
                  <a:srgbClr val="00FF00"/>
                </a:solidFill>
              </a:rPr>
              <a:t>3</a:t>
            </a:r>
            <a:r>
              <a:rPr lang="en-US" sz="3000" dirty="0" smtClean="0">
                <a:solidFill>
                  <a:srgbClr val="00FF00"/>
                </a:solidFill>
              </a:rPr>
              <a:t>. Keep </a:t>
            </a:r>
            <a:r>
              <a:rPr lang="en-US" sz="3000" dirty="0">
                <a:solidFill>
                  <a:srgbClr val="00FF00"/>
                </a:solidFill>
              </a:rPr>
              <a:t>your commitments without compromise.</a:t>
            </a:r>
          </a:p>
          <a:p>
            <a:pPr>
              <a:buFontTx/>
              <a:buNone/>
            </a:pPr>
            <a:r>
              <a:rPr lang="en-US" sz="3000" dirty="0">
                <a:solidFill>
                  <a:srgbClr val="00FF00"/>
                </a:solidFill>
              </a:rPr>
              <a:t>4</a:t>
            </a:r>
            <a:r>
              <a:rPr lang="en-US" sz="3000" dirty="0" smtClean="0">
                <a:solidFill>
                  <a:srgbClr val="00FF00"/>
                </a:solidFill>
              </a:rPr>
              <a:t>. Live </a:t>
            </a:r>
            <a:r>
              <a:rPr lang="en-US" sz="3000" dirty="0">
                <a:solidFill>
                  <a:srgbClr val="00FF00"/>
                </a:solidFill>
              </a:rPr>
              <a:t>by godly principles.</a:t>
            </a:r>
          </a:p>
          <a:p>
            <a:pPr>
              <a:buFontTx/>
              <a:buNone/>
            </a:pPr>
            <a:r>
              <a:rPr lang="en-US" sz="3000" dirty="0">
                <a:solidFill>
                  <a:srgbClr val="00FF00"/>
                </a:solidFill>
              </a:rPr>
              <a:t>5</a:t>
            </a:r>
            <a:r>
              <a:rPr lang="en-US" sz="3000" dirty="0" smtClean="0">
                <a:solidFill>
                  <a:srgbClr val="00FF00"/>
                </a:solidFill>
              </a:rPr>
              <a:t>. Do </a:t>
            </a:r>
            <a:r>
              <a:rPr lang="en-US" sz="3000" dirty="0">
                <a:solidFill>
                  <a:srgbClr val="00FF00"/>
                </a:solidFill>
              </a:rPr>
              <a:t>not try to please others instead of God.</a:t>
            </a:r>
          </a:p>
          <a:p>
            <a:pPr>
              <a:buFontTx/>
              <a:buNone/>
            </a:pPr>
            <a:r>
              <a:rPr lang="en-US" sz="3000" dirty="0">
                <a:solidFill>
                  <a:srgbClr val="00FF00"/>
                </a:solidFill>
              </a:rPr>
              <a:t>6</a:t>
            </a:r>
            <a:r>
              <a:rPr lang="en-US" sz="3000" dirty="0" smtClean="0">
                <a:solidFill>
                  <a:srgbClr val="00FF00"/>
                </a:solidFill>
              </a:rPr>
              <a:t>. Do </a:t>
            </a:r>
            <a:r>
              <a:rPr lang="en-US" sz="3000" dirty="0">
                <a:solidFill>
                  <a:srgbClr val="00FF00"/>
                </a:solidFill>
              </a:rPr>
              <a:t>not make decisions based on fear of men</a:t>
            </a:r>
            <a:r>
              <a:rPr lang="en-US" sz="3000" dirty="0" smtClean="0">
                <a:solidFill>
                  <a:srgbClr val="00FF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3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You will be the </a:t>
            </a:r>
            <a:r>
              <a:rPr lang="en-US" sz="3000" dirty="0" smtClean="0"/>
              <a:t>light</a:t>
            </a:r>
            <a:r>
              <a:rPr lang="en-US" sz="3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of the world </a:t>
            </a:r>
            <a:r>
              <a:rPr lang="en-US" sz="3000" b="1" dirty="0" smtClean="0">
                <a:solidFill>
                  <a:srgbClr val="FF00FF"/>
                </a:solidFill>
              </a:rPr>
              <a:t>Matt. 5:3-16</a:t>
            </a:r>
            <a:endParaRPr lang="en-US" sz="30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216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DANIEL</vt:lpstr>
      <vt:lpstr>DANIEL’S DETERMINATION</vt:lpstr>
      <vt:lpstr>DANIEL’S DETERMINATION</vt:lpstr>
      <vt:lpstr>THE RESULT</vt:lpstr>
      <vt:lpstr>THE RESULT</vt:lpstr>
      <vt:lpstr>DARE TO BE LIKE DANIEL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</dc:title>
  <dc:creator>James Hamilton</dc:creator>
  <cp:lastModifiedBy>James Hamilton</cp:lastModifiedBy>
  <cp:revision>6</cp:revision>
  <dcterms:created xsi:type="dcterms:W3CDTF">2009-09-12T03:15:31Z</dcterms:created>
  <dcterms:modified xsi:type="dcterms:W3CDTF">2009-09-13T02:44:22Z</dcterms:modified>
</cp:coreProperties>
</file>