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7F1BB-0F09-48B2-9248-4C93C7A535D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443AA-C531-431D-87BB-B50822715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25EAC-7634-4D31-9609-79B69C490D40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BCA991-3D1F-4ED6-B07A-8B706D04E76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EA627-E7F5-493B-B1D5-356E43508B4F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C0CFBF-ED82-463D-A90B-6379AB9A7E80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2D1548-7B08-43DC-A5F8-A9613351E81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23FEA7-5835-40E0-ABA0-ACA425CF9801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2146E-CE42-40B4-85CB-ABC1EC59F187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64AC0D-2D4F-48D6-AF9F-950D1D7AC2B6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1FBE2C-7FD9-4683-BA97-4CAADCBB2EC5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5DE980-95B3-4633-A694-38ED46B5E336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CD8B8A-A1BA-441E-BFFA-71558495930D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CFBC9-9B8F-4BB8-B172-B612F2B8CA24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9A27C-261D-4CEE-9DF6-144DF069B6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98C7-EA2C-4566-8369-B7DACE140008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1AEDA-63A2-4DD9-96EC-FF0B35E1F8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4B195-8A78-41C0-9F39-A5A7B870C5FC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E8A5B-E5F8-4BFC-87B6-9301B7B7EC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7BF8-A0DB-4F83-9AD0-BE5EAE5B2157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F2BD-8060-477C-AC29-9FAF10B62C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16AE-F8A8-4D6D-94A9-B19D042753AB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0FF9-7DFB-46DB-9AB2-615DF01476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8ABDD-6484-48D1-A724-428BB4B3C0DC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80BD4-270A-42DD-8AFC-092C61C815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99DF-6EAE-4779-A53C-7EDC8D67AFB7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322BD-7747-4324-9E2E-B0142D4146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C56B-9299-4734-A691-3896F1E84E24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5A944-D4C5-4B5D-917F-188F326917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167A-9FC6-49AC-9DA7-05B33E34C7A8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8BEB0-680C-4D69-8BB0-DCDF83645C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FFE-7FBA-49D7-B2D5-3C31B5D8648E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BE33-F060-4716-AD26-2DEFA65B91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F359-F729-4EC4-B4C5-8D107E73F388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4722B-6770-489B-A25C-DB2B428C8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A7167A-B993-40E5-9DFF-7131A07995AA}" type="datetimeFigureOut">
              <a:rPr lang="en-US"/>
              <a:pPr>
                <a:defRPr/>
              </a:pPr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65571201-F710-4CAB-8860-E28979BF5C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7772400" cy="222885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C000"/>
                </a:solidFill>
                <a:latin typeface="Arial Black" pitchFamily="34" charset="0"/>
              </a:rPr>
              <a:t>Commit your soul to God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FFFF00"/>
                </a:solidFill>
                <a:latin typeface="Arial Black" pitchFamily="34" charset="0"/>
              </a:rPr>
              <a:t>1.Pet.4:19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If we do this, we have the help of heaven to protect us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Heb.13:5-6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Commitment helps us to be patient and endure suffering for Christ (text).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It helps us to do right regardless of what others want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Acts 5:29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Balaam was not so committed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Num.22-23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It helps us to worship and give as we should.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Arial Black" pitchFamily="34" charset="0"/>
              </a:rPr>
              <a:t>To give attention to spiritual things </a:t>
            </a:r>
            <a:r>
              <a:rPr lang="en-US" altLang="en-US" b="1" smtClean="0">
                <a:solidFill>
                  <a:srgbClr val="FFFF00"/>
                </a:solidFill>
                <a:latin typeface="Arial Black" pitchFamily="34" charset="0"/>
              </a:rPr>
              <a:t>1.Tim.4:12-15</a:t>
            </a:r>
            <a:r>
              <a:rPr lang="en-US" altLang="en-US" b="1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It gives us assurance </a:t>
            </a:r>
            <a:r>
              <a:rPr lang="en-US" altLang="en-US" b="1" smtClean="0">
                <a:solidFill>
                  <a:srgbClr val="FFFF00"/>
                </a:solidFill>
                <a:latin typeface="Arial Black" pitchFamily="34" charset="0"/>
              </a:rPr>
              <a:t>Phil.4:13; Eph.3:20-21</a:t>
            </a:r>
            <a:r>
              <a:rPr lang="en-US" altLang="en-US" b="1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How deep is your commitment? 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George asks a girl to marry him.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“I’m not telling you ‘yes’ or ‘no’ so you can’t say I’m rejecting you.”</a:t>
            </a:r>
          </a:p>
          <a:p>
            <a:pPr eaLnBrk="1" hangingPunct="1"/>
            <a:r>
              <a:rPr lang="en-US" altLang="en-US" b="1" smtClean="0">
                <a:latin typeface="Arial Black" pitchFamily="34" charset="0"/>
              </a:rPr>
              <a:t>How do you suppose George felt?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It is not easy to be a Christian today.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The world scoffs at the thought.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But one should never be ashamed of being a Christian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1.Pet.4:16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Regardless of how the world treats you, Christians are the only ones who will be saved, but with difficulty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1.Pet.4:17-18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So how will we handle life while in the world?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C000"/>
                </a:solidFill>
                <a:latin typeface="Arial Black" pitchFamily="34" charset="0"/>
              </a:rPr>
              <a:t>Commit your soul to God</a:t>
            </a:r>
            <a:r>
              <a:rPr lang="en-US" altLang="en-US" smtClean="0">
                <a:latin typeface="Arial Black" pitchFamily="34" charset="0"/>
              </a:rPr>
              <a:t>!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You are responsible for your faith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1.Tim.6:20-21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So if you commit it to God it will be in a safe place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1.Pet.1:3-5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Commit- entrust, deliver, deposit something of value to another for safekeeping.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You are placing your life in the hand of God for safekeeping. 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By implication Peter’s exhortation helps us to understand the value of the soul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Matt.10:28; 16:26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This is the part of man Jesus came to save.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So you ought to make sure you commit your soul to God.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Question? Have you done this?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You say, Yes, I’ve been baptized, I attend services regularly. 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But commitment is more than performing a few acts.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The Pharisees did that much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Matt.5:20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What does it mean to commit your soul to God?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It means entrusting, delivering your most valuable possession to Him for safekeeping, fully confident that it will be safe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Jn.10:29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It is saying,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Here is my life, all of me, inside and out. I trust you to take care of it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Illustrations. Jesus on the cross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Lk.23:46; 1.Pet.2:23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Stephen being stoned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Acts 7:59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Paul’s conviction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2.Tim.1:12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Commitment means to do all that it takes to accomplish a purpose.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Jesus said God had committed all judgment to Him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Jn.5:22</a:t>
            </a:r>
            <a:r>
              <a:rPr lang="en-US" altLang="en-US" smtClean="0">
                <a:latin typeface="Arial Black" pitchFamily="34" charset="0"/>
              </a:rPr>
              <a:t>.  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Jesus was entrusted with the task of saving the souls of men.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God knew He couldn’t be bribed, nor would He play favorites.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The world was guilty of sin, deserving of death.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But Jesus was entrusted with the task of saving men’s souls, not because they deserved it.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Jesus knew the hearts of men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Jn.2:23-25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  <a:p>
            <a:pPr eaLnBrk="1" hangingPunct="1"/>
            <a:endParaRPr lang="en-US" alt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Yet He was was willing to do whatever it took to save man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1.Jn.3:4-5; Rom.5:8; Lk.19:10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This is what I call commitment.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Paul had the gospel committed to him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Tit.1:3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He later committed  it to Timothy and faithful men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1.Tim.1:18-20; 2.Tim.2:2</a:t>
            </a:r>
            <a:r>
              <a:rPr lang="en-US" altLang="en-US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This is total commitment, even if it cost them their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Black" pitchFamily="34" charset="0"/>
              </a:rPr>
              <a:t>The gospel was too valuable to allow anyone to tamper with or change it. This is commitment.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Note the example of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Ruth 1:16-17</a:t>
            </a:r>
            <a:r>
              <a:rPr lang="en-US" altLang="en-US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Do we really mean it when we sing “I gave my life for thee?” A comparison of our sacrifice to His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“True-hearted, whole hearted” the totality of our devotion to Him. </a:t>
            </a:r>
          </a:p>
          <a:p>
            <a:pPr eaLnBrk="1" hangingPunct="1"/>
            <a:r>
              <a:rPr lang="en-US" altLang="en-US" smtClean="0">
                <a:latin typeface="Arial Black" pitchFamily="34" charset="0"/>
              </a:rPr>
              <a:t>The Lord invites us to make a commitment </a:t>
            </a:r>
            <a:r>
              <a:rPr lang="en-US" altLang="en-US" smtClean="0">
                <a:solidFill>
                  <a:srgbClr val="FFFF00"/>
                </a:solidFill>
                <a:latin typeface="Arial Black" pitchFamily="34" charset="0"/>
              </a:rPr>
              <a:t>Matt.11:28-30</a:t>
            </a:r>
            <a:r>
              <a:rPr lang="en-US" altLang="en-US" smtClean="0">
                <a:latin typeface="Arial Black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636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Commit your soul to God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 your soul to God</dc:title>
  <dc:creator>James</dc:creator>
  <cp:lastModifiedBy>James</cp:lastModifiedBy>
  <cp:revision>1</cp:revision>
  <dcterms:created xsi:type="dcterms:W3CDTF">2015-01-25T01:40:25Z</dcterms:created>
  <dcterms:modified xsi:type="dcterms:W3CDTF">2015-01-25T01:47:13Z</dcterms:modified>
</cp:coreProperties>
</file>