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6/16/2013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FEDFA-02E6-4E67-9693-20B055ED68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6/16/2013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45AFC-31FA-40D3-A381-E4357061D4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45AFC-31FA-40D3-A381-E4357061D48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6/16/2013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2AB6-A3D2-4272-8727-1E8C091751B1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E649-4637-4541-831B-7ECEFE104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Cleansing of </a:t>
            </a:r>
            <a:r>
              <a:rPr lang="en-US" b="1" dirty="0" err="1" smtClean="0"/>
              <a:t>Naaman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5050"/>
                </a:solidFill>
              </a:rPr>
              <a:t>2 KINGS 5 </a:t>
            </a:r>
            <a:endParaRPr lang="en-US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Cleansing of </a:t>
            </a:r>
            <a:r>
              <a:rPr lang="en-US" b="1" dirty="0" err="1" smtClean="0"/>
              <a:t>Naaman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2 Kings 5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Naaman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was the leader of the Syrian army </a:t>
            </a:r>
            <a:r>
              <a:rPr lang="en-US" b="1" dirty="0" smtClean="0">
                <a:solidFill>
                  <a:srgbClr val="FF5050"/>
                </a:solidFill>
              </a:rPr>
              <a:t>v.1</a:t>
            </a:r>
          </a:p>
          <a:p>
            <a:r>
              <a:rPr lang="en-US" dirty="0" smtClean="0"/>
              <a:t>Syrians were </a:t>
            </a:r>
            <a:r>
              <a:rPr lang="en-US" b="1" dirty="0" smtClean="0">
                <a:solidFill>
                  <a:srgbClr val="00B0F0"/>
                </a:solidFill>
              </a:rPr>
              <a:t>enemies</a:t>
            </a:r>
            <a:r>
              <a:rPr lang="en-US" dirty="0" smtClean="0"/>
              <a:t> of Israel</a:t>
            </a:r>
          </a:p>
          <a:p>
            <a:r>
              <a:rPr lang="en-US" dirty="0" err="1" smtClean="0"/>
              <a:t>Naaman</a:t>
            </a:r>
            <a:r>
              <a:rPr lang="en-US" dirty="0" smtClean="0"/>
              <a:t> was a </a:t>
            </a:r>
            <a:r>
              <a:rPr lang="en-US" b="1" dirty="0" smtClean="0">
                <a:solidFill>
                  <a:srgbClr val="92D050"/>
                </a:solidFill>
              </a:rPr>
              <a:t>leper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Israelite girl was taken from home &amp; family </a:t>
            </a:r>
            <a:r>
              <a:rPr lang="en-US" b="1" dirty="0" smtClean="0">
                <a:solidFill>
                  <a:srgbClr val="FF5050"/>
                </a:solidFill>
              </a:rPr>
              <a:t>v.2</a:t>
            </a:r>
          </a:p>
          <a:p>
            <a:r>
              <a:rPr lang="en-US" dirty="0" smtClean="0"/>
              <a:t>She was a </a:t>
            </a:r>
            <a:r>
              <a:rPr lang="en-US" b="1" dirty="0" smtClean="0">
                <a:solidFill>
                  <a:srgbClr val="00FF00"/>
                </a:solidFill>
              </a:rPr>
              <a:t>servant</a:t>
            </a:r>
            <a:r>
              <a:rPr lang="en-US" dirty="0" smtClean="0"/>
              <a:t> of </a:t>
            </a:r>
            <a:r>
              <a:rPr lang="en-US" dirty="0" err="1" smtClean="0"/>
              <a:t>Naaman’s</a:t>
            </a:r>
            <a:r>
              <a:rPr lang="en-US" dirty="0" smtClean="0"/>
              <a:t> wife </a:t>
            </a:r>
            <a:r>
              <a:rPr lang="en-US" b="1" dirty="0" smtClean="0">
                <a:solidFill>
                  <a:srgbClr val="FF5050"/>
                </a:solidFill>
              </a:rPr>
              <a:t>v.2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"</a:t>
            </a:r>
            <a:r>
              <a:rPr lang="en-US" dirty="0" smtClean="0">
                <a:solidFill>
                  <a:srgbClr val="FFFF00"/>
                </a:solidFill>
              </a:rPr>
              <a:t>If only my master were with the prophet who is in Samaria! For he would heal him of his leprosy</a:t>
            </a:r>
            <a:r>
              <a:rPr lang="en-US" dirty="0" smtClean="0">
                <a:solidFill>
                  <a:srgbClr val="FFFF00"/>
                </a:solidFill>
              </a:rPr>
              <a:t>.“ </a:t>
            </a:r>
            <a:r>
              <a:rPr lang="en-US" b="1" dirty="0" smtClean="0">
                <a:solidFill>
                  <a:srgbClr val="FF5050"/>
                </a:solidFill>
              </a:rPr>
              <a:t>v.3</a:t>
            </a:r>
            <a:endParaRPr lang="en-US" b="1" dirty="0" smtClean="0">
              <a:solidFill>
                <a:srgbClr val="FF5050"/>
              </a:solidFill>
            </a:endParaRPr>
          </a:p>
          <a:p>
            <a:r>
              <a:rPr lang="en-US" dirty="0" smtClean="0"/>
              <a:t>She expressed her </a:t>
            </a:r>
            <a:r>
              <a:rPr lang="en-US" b="1" dirty="0" smtClean="0">
                <a:solidFill>
                  <a:srgbClr val="00B0F0"/>
                </a:solidFill>
              </a:rPr>
              <a:t>faith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v.3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Compassion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b="1" dirty="0" smtClean="0"/>
              <a:t>no</a:t>
            </a:r>
            <a:r>
              <a:rPr lang="en-US" b="1" dirty="0" smtClean="0">
                <a:solidFill>
                  <a:srgbClr val="FF5050"/>
                </a:solidFill>
              </a:rPr>
              <a:t> bitterness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Eph. 4:32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Cleansing of </a:t>
            </a:r>
            <a:r>
              <a:rPr lang="en-US" b="1" dirty="0" err="1" smtClean="0"/>
              <a:t>Naaman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2 Kings 5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Naaman</a:t>
            </a:r>
            <a:r>
              <a:rPr lang="en-US" dirty="0" smtClean="0"/>
              <a:t> told </a:t>
            </a:r>
            <a:r>
              <a:rPr lang="en-US" dirty="0" smtClean="0">
                <a:solidFill>
                  <a:srgbClr val="FFFF00"/>
                </a:solidFill>
              </a:rPr>
              <a:t>his master </a:t>
            </a:r>
            <a:r>
              <a:rPr lang="en-US" dirty="0" smtClean="0"/>
              <a:t>the king of Syria </a:t>
            </a:r>
            <a:r>
              <a:rPr lang="en-US" b="1" dirty="0" smtClean="0">
                <a:solidFill>
                  <a:srgbClr val="FF5050"/>
                </a:solidFill>
              </a:rPr>
              <a:t>v.4</a:t>
            </a:r>
          </a:p>
          <a:p>
            <a:r>
              <a:rPr lang="en-US" dirty="0" smtClean="0"/>
              <a:t>The king (</a:t>
            </a:r>
            <a:r>
              <a:rPr lang="en-US" b="1" dirty="0" smtClean="0">
                <a:solidFill>
                  <a:srgbClr val="00FF00"/>
                </a:solidFill>
              </a:rPr>
              <a:t>Ben-</a:t>
            </a:r>
            <a:r>
              <a:rPr lang="en-US" b="1" dirty="0" err="1" smtClean="0">
                <a:solidFill>
                  <a:srgbClr val="00FF00"/>
                </a:solidFill>
              </a:rPr>
              <a:t>Hadad</a:t>
            </a:r>
            <a:r>
              <a:rPr lang="en-US" dirty="0" smtClean="0"/>
              <a:t>) sent </a:t>
            </a:r>
            <a:r>
              <a:rPr lang="en-US" dirty="0" err="1" smtClean="0"/>
              <a:t>Naaman</a:t>
            </a:r>
            <a:r>
              <a:rPr lang="en-US" dirty="0" smtClean="0"/>
              <a:t> </a:t>
            </a:r>
            <a:r>
              <a:rPr lang="en-US" dirty="0" smtClean="0"/>
              <a:t>with a letter to the king of Israel (</a:t>
            </a:r>
            <a:r>
              <a:rPr lang="en-US" b="1" dirty="0" err="1" smtClean="0">
                <a:solidFill>
                  <a:srgbClr val="00B0F0"/>
                </a:solidFill>
              </a:rPr>
              <a:t>Jehoram</a:t>
            </a:r>
            <a:r>
              <a:rPr lang="en-US" dirty="0" smtClean="0"/>
              <a:t>) asking him to heal </a:t>
            </a:r>
            <a:r>
              <a:rPr lang="en-US" dirty="0" err="1" smtClean="0"/>
              <a:t>Naaman</a:t>
            </a:r>
            <a:r>
              <a:rPr lang="en-US" dirty="0" smtClean="0"/>
              <a:t> of his leprosy (and a large </a:t>
            </a:r>
            <a:r>
              <a:rPr lang="en-US" b="1" dirty="0" smtClean="0">
                <a:solidFill>
                  <a:srgbClr val="00B0F0"/>
                </a:solidFill>
              </a:rPr>
              <a:t>gift</a:t>
            </a:r>
            <a:r>
              <a:rPr lang="en-US" dirty="0" smtClean="0"/>
              <a:t> for services rendered) </a:t>
            </a:r>
            <a:r>
              <a:rPr lang="en-US" b="1" dirty="0" smtClean="0">
                <a:solidFill>
                  <a:srgbClr val="FF5050"/>
                </a:solidFill>
              </a:rPr>
              <a:t>v.5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Faithless</a:t>
            </a:r>
            <a:r>
              <a:rPr lang="en-US" dirty="0" smtClean="0"/>
              <a:t> </a:t>
            </a:r>
            <a:r>
              <a:rPr lang="en-US" dirty="0" err="1" smtClean="0"/>
              <a:t>Jehoram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FF00"/>
                </a:solidFill>
              </a:rPr>
              <a:t>assumed</a:t>
            </a:r>
            <a:r>
              <a:rPr lang="en-US" dirty="0" smtClean="0"/>
              <a:t> Ben-</a:t>
            </a:r>
            <a:r>
              <a:rPr lang="en-US" dirty="0" err="1" smtClean="0"/>
              <a:t>Hada</a:t>
            </a:r>
            <a:r>
              <a:rPr lang="en-US" dirty="0" smtClean="0"/>
              <a:t> was  trying to start a war by asking something </a:t>
            </a:r>
            <a:r>
              <a:rPr lang="en-US" b="1" dirty="0" smtClean="0">
                <a:solidFill>
                  <a:srgbClr val="00B0F0"/>
                </a:solidFill>
              </a:rPr>
              <a:t>impossible </a:t>
            </a:r>
            <a:r>
              <a:rPr lang="en-US" dirty="0" smtClean="0">
                <a:solidFill>
                  <a:srgbClr val="FFFF00"/>
                </a:solidFill>
              </a:rPr>
              <a:t>“Am I God?” </a:t>
            </a:r>
            <a:r>
              <a:rPr lang="en-US" b="1" dirty="0" smtClean="0">
                <a:solidFill>
                  <a:srgbClr val="FF5050"/>
                </a:solidFill>
              </a:rPr>
              <a:t>v.7</a:t>
            </a:r>
            <a:endParaRPr lang="en-US" b="1" dirty="0" smtClean="0">
              <a:solidFill>
                <a:srgbClr val="FF5050"/>
              </a:solidFill>
            </a:endParaRPr>
          </a:p>
          <a:p>
            <a:r>
              <a:rPr lang="en-US" dirty="0" err="1" smtClean="0"/>
              <a:t>Jehoram</a:t>
            </a:r>
            <a:r>
              <a:rPr lang="en-US" dirty="0" smtClean="0"/>
              <a:t> was </a:t>
            </a:r>
            <a:r>
              <a:rPr lang="en-US" b="1" dirty="0" smtClean="0">
                <a:solidFill>
                  <a:srgbClr val="00B0F0"/>
                </a:solidFill>
              </a:rPr>
              <a:t>so upset </a:t>
            </a:r>
            <a:r>
              <a:rPr lang="en-US" dirty="0" smtClean="0"/>
              <a:t>that he </a:t>
            </a:r>
            <a:r>
              <a:rPr lang="en-US" b="1" dirty="0" smtClean="0">
                <a:solidFill>
                  <a:srgbClr val="00FF00"/>
                </a:solidFill>
              </a:rPr>
              <a:t>tore his clothes</a:t>
            </a:r>
          </a:p>
          <a:p>
            <a:r>
              <a:rPr lang="en-US" dirty="0" smtClean="0"/>
              <a:t>That would be big news </a:t>
            </a:r>
            <a:r>
              <a:rPr lang="en-US" b="1" dirty="0" smtClean="0">
                <a:solidFill>
                  <a:srgbClr val="FF5050"/>
                </a:solidFill>
              </a:rPr>
              <a:t>v.8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Cleansing of </a:t>
            </a:r>
            <a:r>
              <a:rPr lang="en-US" b="1" dirty="0" err="1" smtClean="0"/>
              <a:t>Naaman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2 Kings 5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Elisha</a:t>
            </a:r>
            <a:r>
              <a:rPr lang="en-US" dirty="0" smtClean="0"/>
              <a:t> the prophet heard about it </a:t>
            </a:r>
            <a:r>
              <a:rPr lang="en-US" b="1" dirty="0" smtClean="0">
                <a:solidFill>
                  <a:srgbClr val="FF5050"/>
                </a:solidFill>
              </a:rPr>
              <a:t>v.8</a:t>
            </a:r>
          </a:p>
          <a:p>
            <a:r>
              <a:rPr lang="en-US" dirty="0" smtClean="0"/>
              <a:t>He </a:t>
            </a:r>
            <a:r>
              <a:rPr lang="en-US" b="1" dirty="0" smtClean="0">
                <a:solidFill>
                  <a:srgbClr val="00FF00"/>
                </a:solidFill>
              </a:rPr>
              <a:t>sent</a:t>
            </a:r>
            <a:r>
              <a:rPr lang="en-US" dirty="0" smtClean="0"/>
              <a:t> a </a:t>
            </a:r>
            <a:r>
              <a:rPr lang="en-US" b="1" dirty="0" smtClean="0">
                <a:solidFill>
                  <a:srgbClr val="00B0F0"/>
                </a:solidFill>
              </a:rPr>
              <a:t>message</a:t>
            </a:r>
            <a:r>
              <a:rPr lang="en-US" dirty="0" smtClean="0"/>
              <a:t> to </a:t>
            </a:r>
            <a:r>
              <a:rPr lang="en-US" dirty="0" err="1" smtClean="0"/>
              <a:t>Jehoram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“Please let him come to me and he shall know that there is a prophet in Israel.” </a:t>
            </a:r>
            <a:r>
              <a:rPr lang="en-US" dirty="0" smtClean="0"/>
              <a:t>Elisha delegated his work</a:t>
            </a:r>
          </a:p>
          <a:p>
            <a:r>
              <a:rPr lang="en-US" dirty="0" err="1" smtClean="0"/>
              <a:t>Naaman</a:t>
            </a:r>
            <a:r>
              <a:rPr lang="en-US" dirty="0" smtClean="0"/>
              <a:t> went to Elisha’s house </a:t>
            </a:r>
            <a:r>
              <a:rPr lang="en-US" b="1" dirty="0" smtClean="0">
                <a:solidFill>
                  <a:srgbClr val="FF5050"/>
                </a:solidFill>
              </a:rPr>
              <a:t>v.9</a:t>
            </a:r>
          </a:p>
          <a:p>
            <a:r>
              <a:rPr lang="en-US" dirty="0" smtClean="0"/>
              <a:t>Elisha </a:t>
            </a:r>
            <a:r>
              <a:rPr lang="en-US" dirty="0" smtClean="0">
                <a:solidFill>
                  <a:srgbClr val="00FF00"/>
                </a:solidFill>
              </a:rPr>
              <a:t>sent</a:t>
            </a:r>
            <a:r>
              <a:rPr lang="en-US" dirty="0" smtClean="0"/>
              <a:t> a </a:t>
            </a:r>
            <a:r>
              <a:rPr lang="en-US" b="1" dirty="0" smtClean="0">
                <a:solidFill>
                  <a:srgbClr val="00B0F0"/>
                </a:solidFill>
              </a:rPr>
              <a:t>messenger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FF00"/>
                </a:solidFill>
              </a:rPr>
              <a:t>servant</a:t>
            </a:r>
            <a:r>
              <a:rPr lang="en-US" dirty="0" smtClean="0"/>
              <a:t>) to </a:t>
            </a:r>
            <a:r>
              <a:rPr lang="en-US" dirty="0" smtClean="0">
                <a:solidFill>
                  <a:srgbClr val="00FF00"/>
                </a:solidFill>
              </a:rPr>
              <a:t>tell</a:t>
            </a:r>
            <a:r>
              <a:rPr lang="en-US" dirty="0" smtClean="0"/>
              <a:t> him what to do </a:t>
            </a:r>
            <a:r>
              <a:rPr lang="en-US" b="1" dirty="0" smtClean="0">
                <a:solidFill>
                  <a:srgbClr val="FF5050"/>
                </a:solidFill>
              </a:rPr>
              <a:t>v.10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"</a:t>
            </a:r>
            <a:r>
              <a:rPr lang="en-US" b="1" dirty="0" smtClean="0">
                <a:solidFill>
                  <a:srgbClr val="FFFF00"/>
                </a:solidFill>
              </a:rPr>
              <a:t>Go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wash</a:t>
            </a:r>
            <a:r>
              <a:rPr lang="en-US" dirty="0" smtClean="0">
                <a:solidFill>
                  <a:srgbClr val="FFFF00"/>
                </a:solidFill>
              </a:rPr>
              <a:t> in the </a:t>
            </a:r>
            <a:r>
              <a:rPr lang="en-US" b="1" dirty="0" smtClean="0">
                <a:solidFill>
                  <a:srgbClr val="FFFF00"/>
                </a:solidFill>
              </a:rPr>
              <a:t>Jordan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seven times</a:t>
            </a:r>
            <a:r>
              <a:rPr lang="en-US" dirty="0" smtClean="0">
                <a:solidFill>
                  <a:srgbClr val="FFFF00"/>
                </a:solidFill>
              </a:rPr>
              <a:t>, and your flesh shall be restored to you, and you shall be clean."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Cleansing of </a:t>
            </a:r>
            <a:r>
              <a:rPr lang="en-US" b="1" dirty="0" err="1" smtClean="0"/>
              <a:t>Naaman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2 Kings 5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Naaman</a:t>
            </a:r>
            <a:r>
              <a:rPr lang="en-US" dirty="0" smtClean="0"/>
              <a:t> rejoiced to hear how easy it would be</a:t>
            </a:r>
          </a:p>
          <a:p>
            <a:r>
              <a:rPr lang="en-US" b="1" dirty="0" smtClean="0">
                <a:solidFill>
                  <a:srgbClr val="FF5050"/>
                </a:solidFill>
              </a:rPr>
              <a:t>V.11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Naaman</a:t>
            </a:r>
            <a:r>
              <a:rPr lang="en-US" dirty="0" smtClean="0">
                <a:solidFill>
                  <a:srgbClr val="FFFF00"/>
                </a:solidFill>
              </a:rPr>
              <a:t> became </a:t>
            </a:r>
            <a:r>
              <a:rPr lang="en-US" b="1" dirty="0" smtClean="0">
                <a:solidFill>
                  <a:srgbClr val="FFFF00"/>
                </a:solidFill>
              </a:rPr>
              <a:t>furious</a:t>
            </a:r>
            <a:r>
              <a:rPr lang="en-US" dirty="0" smtClean="0">
                <a:solidFill>
                  <a:srgbClr val="FFFF00"/>
                </a:solidFill>
              </a:rPr>
              <a:t> and went away</a:t>
            </a:r>
          </a:p>
          <a:p>
            <a:r>
              <a:rPr lang="en-US" dirty="0" smtClean="0"/>
              <a:t>He said, </a:t>
            </a:r>
            <a:r>
              <a:rPr lang="en-US" dirty="0" smtClean="0">
                <a:solidFill>
                  <a:srgbClr val="FFFF00"/>
                </a:solidFill>
              </a:rPr>
              <a:t>I thought </a:t>
            </a:r>
            <a:r>
              <a:rPr lang="en-US" b="1" dirty="0" smtClean="0">
                <a:solidFill>
                  <a:srgbClr val="FF5050"/>
                </a:solidFill>
              </a:rPr>
              <a:t>Isa. 55:8-9, Prov. 12:15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He</a:t>
            </a:r>
            <a:r>
              <a:rPr lang="en-US" dirty="0" smtClean="0">
                <a:solidFill>
                  <a:srgbClr val="FFFF00"/>
                </a:solidFill>
              </a:rPr>
              <a:t> will surely </a:t>
            </a:r>
            <a:r>
              <a:rPr lang="en-US" b="1" dirty="0" smtClean="0">
                <a:solidFill>
                  <a:srgbClr val="FFFF00"/>
                </a:solidFill>
              </a:rPr>
              <a:t>come</a:t>
            </a:r>
            <a:r>
              <a:rPr lang="en-US" dirty="0" smtClean="0">
                <a:solidFill>
                  <a:srgbClr val="FFFF00"/>
                </a:solidFill>
              </a:rPr>
              <a:t> to </a:t>
            </a:r>
            <a:r>
              <a:rPr lang="en-US" b="1" dirty="0" smtClean="0">
                <a:solidFill>
                  <a:srgbClr val="FFFF00"/>
                </a:solidFill>
              </a:rPr>
              <a:t>me</a:t>
            </a:r>
            <a:r>
              <a:rPr lang="en-US" dirty="0" smtClean="0">
                <a:solidFill>
                  <a:srgbClr val="FFFF00"/>
                </a:solidFill>
              </a:rPr>
              <a:t>, and stand </a:t>
            </a:r>
            <a:r>
              <a:rPr lang="en-US" b="1" dirty="0" smtClean="0">
                <a:solidFill>
                  <a:srgbClr val="FF5050"/>
                </a:solidFill>
              </a:rPr>
              <a:t>Mt. 11:28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nd call upon the name of Jehovah his God,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nd wave his hand over the place, </a:t>
            </a:r>
            <a:r>
              <a:rPr lang="en-US" dirty="0" smtClean="0">
                <a:solidFill>
                  <a:srgbClr val="00FF00"/>
                </a:solidFill>
              </a:rPr>
              <a:t>WHY?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heal the leprosy </a:t>
            </a:r>
            <a:r>
              <a:rPr lang="en-US" dirty="0" smtClean="0">
                <a:solidFill>
                  <a:srgbClr val="00FF00"/>
                </a:solidFill>
              </a:rPr>
              <a:t>HOW? </a:t>
            </a:r>
            <a:r>
              <a:rPr lang="en-US" sz="2800" dirty="0" smtClean="0">
                <a:solidFill>
                  <a:srgbClr val="FFC000"/>
                </a:solidFill>
              </a:rPr>
              <a:t>Do something for me</a:t>
            </a:r>
          </a:p>
          <a:p>
            <a:r>
              <a:rPr lang="en-US" dirty="0" smtClean="0"/>
              <a:t>Then he suggested </a:t>
            </a:r>
            <a:r>
              <a:rPr lang="en-US" b="1" dirty="0" smtClean="0">
                <a:solidFill>
                  <a:srgbClr val="00B0F0"/>
                </a:solidFill>
              </a:rPr>
              <a:t>substitute</a:t>
            </a:r>
            <a:r>
              <a:rPr lang="en-US" dirty="0" smtClean="0"/>
              <a:t> rivers</a:t>
            </a:r>
          </a:p>
          <a:p>
            <a:r>
              <a:rPr lang="en-US" dirty="0" smtClean="0"/>
              <a:t>God’s plan did not make sense </a:t>
            </a:r>
            <a:r>
              <a:rPr lang="en-US" b="1" dirty="0" smtClean="0">
                <a:solidFill>
                  <a:srgbClr val="FF5050"/>
                </a:solidFill>
              </a:rPr>
              <a:t>1 Cor. 1:18-31</a:t>
            </a:r>
          </a:p>
          <a:p>
            <a:endParaRPr lang="en-US" b="1" dirty="0" smtClean="0">
              <a:solidFill>
                <a:srgbClr val="FF505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Cleansing of </a:t>
            </a:r>
            <a:r>
              <a:rPr lang="en-US" b="1" dirty="0" err="1" smtClean="0"/>
              <a:t>Naaman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2 Kings 5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Naaman</a:t>
            </a:r>
            <a:r>
              <a:rPr lang="en-US" dirty="0" smtClean="0"/>
              <a:t> turned and left in a rage </a:t>
            </a:r>
            <a:r>
              <a:rPr lang="en-US" b="1" dirty="0" smtClean="0">
                <a:solidFill>
                  <a:srgbClr val="FF5050"/>
                </a:solidFill>
              </a:rPr>
              <a:t>v.12</a:t>
            </a:r>
          </a:p>
          <a:p>
            <a:r>
              <a:rPr lang="en-US" dirty="0" smtClean="0"/>
              <a:t>His </a:t>
            </a:r>
            <a:r>
              <a:rPr lang="en-US" b="1" dirty="0" smtClean="0">
                <a:solidFill>
                  <a:srgbClr val="00FF00"/>
                </a:solidFill>
              </a:rPr>
              <a:t>servants</a:t>
            </a:r>
            <a:r>
              <a:rPr lang="en-US" dirty="0" smtClean="0"/>
              <a:t> came near </a:t>
            </a:r>
            <a:r>
              <a:rPr lang="en-US" b="1" dirty="0" smtClean="0">
                <a:solidFill>
                  <a:srgbClr val="FF5050"/>
                </a:solidFill>
              </a:rPr>
              <a:t>v.13</a:t>
            </a:r>
          </a:p>
          <a:p>
            <a:r>
              <a:rPr lang="en-US" dirty="0" smtClean="0"/>
              <a:t>They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respectfully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FF00"/>
                </a:solidFill>
              </a:rPr>
              <a:t>reasoned</a:t>
            </a:r>
            <a:r>
              <a:rPr lang="en-US" b="1" dirty="0" smtClean="0"/>
              <a:t> </a:t>
            </a:r>
            <a:r>
              <a:rPr lang="en-US" dirty="0" smtClean="0"/>
              <a:t>with him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 much more?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Wash and be clean </a:t>
            </a:r>
            <a:r>
              <a:rPr lang="en-US" b="1" dirty="0" smtClean="0">
                <a:solidFill>
                  <a:srgbClr val="FF5050"/>
                </a:solidFill>
              </a:rPr>
              <a:t>Acts 22:16, Mark 16:16</a:t>
            </a:r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00FF00"/>
                </a:solidFill>
              </a:rPr>
              <a:t>went down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FF00"/>
                </a:solidFill>
              </a:rPr>
              <a:t>dipped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7 times </a:t>
            </a:r>
            <a:r>
              <a:rPr lang="en-US" dirty="0" smtClean="0"/>
              <a:t>in the </a:t>
            </a:r>
            <a:r>
              <a:rPr lang="en-US" b="1" dirty="0" smtClean="0">
                <a:solidFill>
                  <a:srgbClr val="00B0F0"/>
                </a:solidFill>
              </a:rPr>
              <a:t>Jordan </a:t>
            </a:r>
            <a:r>
              <a:rPr lang="en-US" b="1" dirty="0" smtClean="0">
                <a:solidFill>
                  <a:srgbClr val="FF5050"/>
                </a:solidFill>
              </a:rPr>
              <a:t>v.14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According to the saying of the man of God</a:t>
            </a:r>
          </a:p>
          <a:p>
            <a:r>
              <a:rPr lang="en-US" dirty="0" smtClean="0"/>
              <a:t>His flesh was </a:t>
            </a:r>
            <a:r>
              <a:rPr lang="en-US" b="1" dirty="0" smtClean="0">
                <a:solidFill>
                  <a:srgbClr val="00B0F0"/>
                </a:solidFill>
              </a:rPr>
              <a:t>restored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o its </a:t>
            </a:r>
            <a:r>
              <a:rPr lang="en-US" b="1" dirty="0" smtClean="0">
                <a:solidFill>
                  <a:srgbClr val="00B0F0"/>
                </a:solidFill>
              </a:rPr>
              <a:t>peak condition </a:t>
            </a:r>
            <a:r>
              <a:rPr lang="en-US" b="1" dirty="0" smtClean="0">
                <a:solidFill>
                  <a:srgbClr val="FF5050"/>
                </a:solidFill>
              </a:rPr>
              <a:t>v.14</a:t>
            </a:r>
          </a:p>
          <a:p>
            <a:endParaRPr lang="en-US" b="1" dirty="0" smtClean="0">
              <a:solidFill>
                <a:srgbClr val="FF505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Cleansing of </a:t>
            </a:r>
            <a:r>
              <a:rPr lang="en-US" b="1" dirty="0" err="1" smtClean="0"/>
              <a:t>Naaman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2 Kings 5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Naaman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FF00"/>
                </a:solidFill>
              </a:rPr>
              <a:t>returned </a:t>
            </a:r>
            <a:r>
              <a:rPr lang="en-US" dirty="0" smtClean="0"/>
              <a:t>to Elisha’s house </a:t>
            </a:r>
            <a:r>
              <a:rPr lang="en-US" b="1" dirty="0" smtClean="0">
                <a:solidFill>
                  <a:srgbClr val="FF5050"/>
                </a:solidFill>
              </a:rPr>
              <a:t>v.15</a:t>
            </a:r>
          </a:p>
          <a:p>
            <a:r>
              <a:rPr lang="en-US" dirty="0" smtClean="0"/>
              <a:t>This time Elisha met him </a:t>
            </a:r>
            <a:r>
              <a:rPr lang="en-US" b="1" dirty="0" smtClean="0">
                <a:solidFill>
                  <a:srgbClr val="00B0F0"/>
                </a:solidFill>
              </a:rPr>
              <a:t>now</a:t>
            </a:r>
            <a:r>
              <a:rPr lang="en-US" dirty="0" smtClean="0"/>
              <a:t> that he’s </a:t>
            </a:r>
            <a:r>
              <a:rPr lang="en-US" b="1" dirty="0" smtClean="0"/>
              <a:t>clean</a:t>
            </a:r>
          </a:p>
          <a:p>
            <a:r>
              <a:rPr lang="en-US" dirty="0" smtClean="0"/>
              <a:t>He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came and </a:t>
            </a:r>
            <a:r>
              <a:rPr lang="en-US" b="1" dirty="0" smtClean="0">
                <a:solidFill>
                  <a:srgbClr val="FFFF00"/>
                </a:solidFill>
              </a:rPr>
              <a:t>stood </a:t>
            </a:r>
            <a:r>
              <a:rPr lang="en-US" dirty="0" smtClean="0">
                <a:solidFill>
                  <a:srgbClr val="FFFF00"/>
                </a:solidFill>
              </a:rPr>
              <a:t>before him and said, Indeed </a:t>
            </a:r>
            <a:r>
              <a:rPr lang="en-US" b="1" dirty="0" smtClean="0">
                <a:solidFill>
                  <a:srgbClr val="FFFF00"/>
                </a:solidFill>
              </a:rPr>
              <a:t>now</a:t>
            </a:r>
            <a:r>
              <a:rPr lang="en-US" dirty="0" smtClean="0">
                <a:solidFill>
                  <a:srgbClr val="FFFF00"/>
                </a:solidFill>
              </a:rPr>
              <a:t> I </a:t>
            </a:r>
            <a:r>
              <a:rPr lang="en-US" b="1" dirty="0" smtClean="0">
                <a:solidFill>
                  <a:srgbClr val="FFFF00"/>
                </a:solidFill>
              </a:rPr>
              <a:t>know</a:t>
            </a:r>
            <a:r>
              <a:rPr lang="en-US" dirty="0" smtClean="0">
                <a:solidFill>
                  <a:srgbClr val="FFFF00"/>
                </a:solidFill>
              </a:rPr>
              <a:t>…</a:t>
            </a:r>
            <a:r>
              <a:rPr lang="en-US" dirty="0" smtClean="0"/>
              <a:t>must </a:t>
            </a:r>
            <a:r>
              <a:rPr lang="en-US" b="1" dirty="0" smtClean="0">
                <a:solidFill>
                  <a:srgbClr val="00B0F0"/>
                </a:solidFill>
              </a:rPr>
              <a:t>obey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00B0F0"/>
                </a:solidFill>
              </a:rPr>
              <a:t>know </a:t>
            </a:r>
            <a:r>
              <a:rPr lang="en-US" b="1" dirty="0" smtClean="0">
                <a:solidFill>
                  <a:srgbClr val="FF5050"/>
                </a:solidFill>
              </a:rPr>
              <a:t>John 7:17, 8:31,32; 1 John 2:3-6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There is no God in all the earth except in Israel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00FF00"/>
                </a:solidFill>
              </a:rPr>
              <a:t>the lesson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all </a:t>
            </a:r>
            <a:r>
              <a:rPr lang="en-US" dirty="0" smtClean="0"/>
              <a:t>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5050"/>
                </a:solidFill>
              </a:rPr>
              <a:t>Acts 17:24-31</a:t>
            </a:r>
          </a:p>
          <a:p>
            <a:r>
              <a:rPr lang="en-US" dirty="0" smtClean="0"/>
              <a:t>Wanted to </a:t>
            </a:r>
            <a:r>
              <a:rPr lang="en-US" b="1" dirty="0" smtClean="0">
                <a:solidFill>
                  <a:srgbClr val="00FF00"/>
                </a:solidFill>
              </a:rPr>
              <a:t>give</a:t>
            </a:r>
            <a:r>
              <a:rPr lang="en-US" b="1" dirty="0" smtClean="0">
                <a:solidFill>
                  <a:srgbClr val="FF5050"/>
                </a:solidFill>
              </a:rPr>
              <a:t> Luke 7:36-50, Gal. 6:6</a:t>
            </a:r>
          </a:p>
          <a:p>
            <a:r>
              <a:rPr lang="en-US" dirty="0" smtClean="0"/>
              <a:t>Elisha refused reward  </a:t>
            </a:r>
            <a:r>
              <a:rPr lang="en-US" b="1" dirty="0" smtClean="0">
                <a:solidFill>
                  <a:srgbClr val="FF5050"/>
                </a:solidFill>
              </a:rPr>
              <a:t>Rom. 1:14-16, </a:t>
            </a:r>
            <a:r>
              <a:rPr lang="en-US" b="1" dirty="0" err="1" smtClean="0">
                <a:solidFill>
                  <a:srgbClr val="FF5050"/>
                </a:solidFill>
              </a:rPr>
              <a:t>Ef</a:t>
            </a:r>
            <a:r>
              <a:rPr lang="en-US" b="1" dirty="0" smtClean="0">
                <a:solidFill>
                  <a:srgbClr val="FF5050"/>
                </a:solidFill>
              </a:rPr>
              <a:t>. 2:8-10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Grace</a:t>
            </a:r>
            <a:r>
              <a:rPr lang="en-US" dirty="0" smtClean="0"/>
              <a:t> from </a:t>
            </a:r>
            <a:r>
              <a:rPr lang="en-US" b="1" dirty="0" smtClean="0"/>
              <a:t>God</a:t>
            </a:r>
            <a:r>
              <a:rPr lang="en-US" dirty="0" smtClean="0"/>
              <a:t> though </a:t>
            </a:r>
            <a:r>
              <a:rPr lang="en-US" dirty="0" err="1" smtClean="0"/>
              <a:t>Naaman</a:t>
            </a:r>
            <a:r>
              <a:rPr lang="en-US" dirty="0" smtClean="0"/>
              <a:t> had to </a:t>
            </a:r>
            <a:r>
              <a:rPr lang="en-US" dirty="0" smtClean="0">
                <a:solidFill>
                  <a:srgbClr val="00FF00"/>
                </a:solidFill>
              </a:rPr>
              <a:t>obey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514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Cleansing of Naaman</vt:lpstr>
      <vt:lpstr>The Cleansing of Naaman 2 Kings 5</vt:lpstr>
      <vt:lpstr>The Cleansing of Naaman 2 Kings 5</vt:lpstr>
      <vt:lpstr>The Cleansing of Naaman 2 Kings 5</vt:lpstr>
      <vt:lpstr>The Cleansing of Naaman 2 Kings 5</vt:lpstr>
      <vt:lpstr>The Cleansing of Naaman 2 Kings 5</vt:lpstr>
      <vt:lpstr>The Cleansing of Naaman 2 Kings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Cleansing of Naaman</dc:title>
  <dc:creator>James</dc:creator>
  <cp:lastModifiedBy>James</cp:lastModifiedBy>
  <cp:revision>5</cp:revision>
  <dcterms:created xsi:type="dcterms:W3CDTF">2013-06-11T11:58:45Z</dcterms:created>
  <dcterms:modified xsi:type="dcterms:W3CDTF">2013-06-16T03:30:15Z</dcterms:modified>
</cp:coreProperties>
</file>