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EB55-E861-4A9A-B538-0B80D148D729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2CE7-9BD9-4C43-8A7C-454C8FB8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CONSEQUENCES OF NOT CULTIVATING FELLOWSHIP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GALATIANS 2:11-21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Fellowship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setting aside of personal interest and joining with others for a common purpose </a:t>
            </a:r>
            <a:r>
              <a:rPr lang="en-US" sz="2400" dirty="0" smtClean="0"/>
              <a:t>Linguistic Key to the Greek N.T.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Spiritual reality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00B0F0"/>
                </a:solidFill>
              </a:rPr>
              <a:t>fellowship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Eph. 4:4-6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body - </a:t>
            </a:r>
            <a:r>
              <a:rPr lang="en-US" sz="3600" b="1" dirty="0" smtClean="0">
                <a:solidFill>
                  <a:srgbClr val="00B050"/>
                </a:solidFill>
              </a:rPr>
              <a:t>common</a:t>
            </a:r>
            <a:r>
              <a:rPr lang="en-US" sz="3600" b="1" dirty="0" smtClean="0">
                <a:solidFill>
                  <a:srgbClr val="0070C0"/>
                </a:solidFill>
              </a:rPr>
              <a:t> relationship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Spirit - </a:t>
            </a:r>
            <a:r>
              <a:rPr lang="en-US" sz="3600" b="1" dirty="0" smtClean="0">
                <a:solidFill>
                  <a:srgbClr val="00B050"/>
                </a:solidFill>
              </a:rPr>
              <a:t>common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unselfish attitude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hope - </a:t>
            </a:r>
            <a:r>
              <a:rPr lang="en-US" sz="3600" b="1" dirty="0" smtClean="0">
                <a:solidFill>
                  <a:srgbClr val="00B050"/>
                </a:solidFill>
              </a:rPr>
              <a:t>common </a:t>
            </a:r>
            <a:r>
              <a:rPr lang="en-US" sz="3600" b="1" dirty="0" smtClean="0">
                <a:solidFill>
                  <a:srgbClr val="0070C0"/>
                </a:solidFill>
              </a:rPr>
              <a:t>purpose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Lord -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common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authority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faith - </a:t>
            </a:r>
            <a:r>
              <a:rPr lang="en-US" sz="3600" b="1" dirty="0" smtClean="0">
                <a:solidFill>
                  <a:srgbClr val="00B050"/>
                </a:solidFill>
              </a:rPr>
              <a:t>common</a:t>
            </a:r>
            <a:r>
              <a:rPr lang="en-US" sz="3600" b="1" dirty="0" smtClean="0">
                <a:solidFill>
                  <a:srgbClr val="0070C0"/>
                </a:solidFill>
              </a:rPr>
              <a:t> thought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baptism - </a:t>
            </a:r>
            <a:r>
              <a:rPr lang="en-US" sz="3600" b="1" dirty="0" smtClean="0">
                <a:solidFill>
                  <a:srgbClr val="00B050"/>
                </a:solidFill>
              </a:rPr>
              <a:t>common</a:t>
            </a:r>
            <a:r>
              <a:rPr lang="en-US" sz="3600" b="1" dirty="0" smtClean="0">
                <a:solidFill>
                  <a:srgbClr val="0070C0"/>
                </a:solidFill>
              </a:rPr>
              <a:t> bonding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One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 and Father </a:t>
            </a:r>
            <a:r>
              <a:rPr lang="en-US" sz="3600" b="1" dirty="0" smtClean="0">
                <a:solidFill>
                  <a:srgbClr val="0070C0"/>
                </a:solidFill>
              </a:rPr>
              <a:t>of all - </a:t>
            </a:r>
            <a:r>
              <a:rPr lang="en-US" sz="3600" b="1" dirty="0" smtClean="0">
                <a:solidFill>
                  <a:srgbClr val="00B050"/>
                </a:solidFill>
              </a:rPr>
              <a:t>common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family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Cultivating Fellowship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Actions</a:t>
            </a:r>
            <a:r>
              <a:rPr lang="en-US" sz="3600" dirty="0" smtClean="0"/>
              <a:t>  consistent with </a:t>
            </a:r>
            <a:r>
              <a:rPr lang="en-US" sz="3600" b="1" dirty="0" smtClean="0">
                <a:solidFill>
                  <a:srgbClr val="00B0F0"/>
                </a:solidFill>
              </a:rPr>
              <a:t>spiritual reality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00B0F0"/>
                </a:solidFill>
              </a:rPr>
              <a:t>fellowship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Acts </a:t>
            </a:r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:42-47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Steadfast devotion </a:t>
            </a:r>
            <a:r>
              <a:rPr lang="en-US" sz="3600" b="1" dirty="0" smtClean="0">
                <a:solidFill>
                  <a:srgbClr val="FF0000"/>
                </a:solidFill>
              </a:rPr>
              <a:t>v.42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Spiritual activities </a:t>
            </a:r>
            <a:r>
              <a:rPr lang="en-US" sz="3600" b="1" dirty="0" smtClean="0">
                <a:solidFill>
                  <a:srgbClr val="FF0000"/>
                </a:solidFill>
              </a:rPr>
              <a:t>v.42 </a:t>
            </a:r>
            <a:r>
              <a:rPr lang="en-US" sz="3600" b="1" dirty="0" smtClean="0">
                <a:solidFill>
                  <a:srgbClr val="0070C0"/>
                </a:solidFill>
              </a:rPr>
              <a:t>prayer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study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Spend time together daily </a:t>
            </a:r>
            <a:r>
              <a:rPr lang="en-US" sz="3600" b="1" dirty="0" smtClean="0">
                <a:solidFill>
                  <a:srgbClr val="FF0000"/>
                </a:solidFill>
              </a:rPr>
              <a:t>v.44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Share what you have: </a:t>
            </a:r>
            <a:r>
              <a:rPr lang="en-US" sz="3600" b="1" dirty="0" smtClean="0">
                <a:solidFill>
                  <a:srgbClr val="FF0000"/>
                </a:solidFill>
              </a:rPr>
              <a:t>v.44-45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time, </a:t>
            </a:r>
            <a:r>
              <a:rPr lang="en-US" sz="3600" b="1" dirty="0" smtClean="0">
                <a:solidFill>
                  <a:srgbClr val="0070C0"/>
                </a:solidFill>
              </a:rPr>
              <a:t>wisdom</a:t>
            </a:r>
            <a:r>
              <a:rPr lang="en-US" sz="3600" b="1" dirty="0" smtClean="0">
                <a:solidFill>
                  <a:srgbClr val="0070C0"/>
                </a:solidFill>
              </a:rPr>
              <a:t>, money, faith, joy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3:12-13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Assemble regularly </a:t>
            </a:r>
            <a:r>
              <a:rPr lang="en-US" sz="3600" b="1" dirty="0" smtClean="0">
                <a:solidFill>
                  <a:srgbClr val="FF0000"/>
                </a:solidFill>
              </a:rPr>
              <a:t>v.46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10:24-25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Eat together in each others’ homes </a:t>
            </a:r>
            <a:r>
              <a:rPr lang="en-US" sz="3600" b="1" dirty="0" smtClean="0">
                <a:solidFill>
                  <a:srgbClr val="FF0000"/>
                </a:solidFill>
              </a:rPr>
              <a:t>v.46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Work together </a:t>
            </a:r>
            <a:r>
              <a:rPr lang="en-US" sz="3600" b="1" dirty="0" smtClean="0">
                <a:solidFill>
                  <a:srgbClr val="FF0000"/>
                </a:solidFill>
              </a:rPr>
              <a:t>v.47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4:15-16 </a:t>
            </a:r>
            <a:r>
              <a:rPr lang="en-US" sz="3600" b="1" dirty="0" smtClean="0">
                <a:solidFill>
                  <a:srgbClr val="0070C0"/>
                </a:solidFill>
              </a:rPr>
              <a:t>result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924800" cy="160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Consequences of </a:t>
            </a:r>
            <a:r>
              <a:rPr lang="en-US" sz="4000" b="1" dirty="0" smtClean="0">
                <a:solidFill>
                  <a:srgbClr val="C00000"/>
                </a:solidFill>
              </a:rPr>
              <a:t>Not</a:t>
            </a:r>
            <a:r>
              <a:rPr lang="en-US" sz="4000" b="1" dirty="0" smtClean="0"/>
              <a:t> Cultivating </a:t>
            </a:r>
            <a:br>
              <a:rPr lang="en-US" sz="4000" b="1" dirty="0" smtClean="0"/>
            </a:br>
            <a:r>
              <a:rPr lang="en-US" sz="4000" b="1" dirty="0" smtClean="0"/>
              <a:t>Fellowship - </a:t>
            </a:r>
            <a:r>
              <a:rPr lang="en-US" sz="4000" b="1" dirty="0" smtClean="0">
                <a:solidFill>
                  <a:srgbClr val="FF0000"/>
                </a:solidFill>
              </a:rPr>
              <a:t>Galatians 2:11-21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v.11 </a:t>
            </a:r>
            <a:r>
              <a:rPr lang="en-US" sz="3600" b="1" dirty="0" smtClean="0"/>
              <a:t>Blame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sin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v.12 </a:t>
            </a:r>
            <a:r>
              <a:rPr lang="en-US" sz="3600" b="1" dirty="0" smtClean="0">
                <a:solidFill>
                  <a:srgbClr val="002060"/>
                </a:solidFill>
              </a:rPr>
              <a:t>fear</a:t>
            </a:r>
            <a:r>
              <a:rPr lang="en-US" sz="3600" b="1" dirty="0" smtClean="0">
                <a:solidFill>
                  <a:srgbClr val="00B050"/>
                </a:solidFill>
              </a:rPr>
              <a:t> motivates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perpetuates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withdrawal, isolation </a:t>
            </a:r>
            <a:r>
              <a:rPr lang="en-US" sz="3600" b="1" dirty="0" smtClean="0">
                <a:solidFill>
                  <a:srgbClr val="FF0000"/>
                </a:solidFill>
              </a:rPr>
              <a:t>1 Cor. 12:12-19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v.13 </a:t>
            </a:r>
            <a:r>
              <a:rPr lang="en-US" sz="3600" b="1" dirty="0" smtClean="0">
                <a:solidFill>
                  <a:srgbClr val="002060"/>
                </a:solidFill>
              </a:rPr>
              <a:t>Hypocrisy </a:t>
            </a:r>
            <a:r>
              <a:rPr lang="en-US" sz="3600" b="1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distrust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v.14-15 </a:t>
            </a:r>
            <a:r>
              <a:rPr lang="en-US" sz="3600" b="1" dirty="0" smtClean="0">
                <a:solidFill>
                  <a:srgbClr val="0070C0"/>
                </a:solidFill>
              </a:rPr>
              <a:t>faithful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punished </a:t>
            </a:r>
            <a:r>
              <a:rPr lang="en-US" sz="3600" b="1" dirty="0" smtClean="0">
                <a:solidFill>
                  <a:srgbClr val="FF0000"/>
                </a:solidFill>
              </a:rPr>
              <a:t>Prov.17:15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</a:rPr>
              <a:t>neffective punishment </a:t>
            </a:r>
            <a:r>
              <a:rPr lang="en-US" sz="3600" dirty="0" smtClean="0"/>
              <a:t>of the </a:t>
            </a:r>
            <a:r>
              <a:rPr lang="en-US" sz="3600" b="1" dirty="0" smtClean="0"/>
              <a:t>unfaithful</a:t>
            </a:r>
            <a:r>
              <a:rPr lang="en-US" sz="3600" b="1" dirty="0" smtClean="0">
                <a:solidFill>
                  <a:srgbClr val="FF0000"/>
                </a:solidFill>
              </a:rPr>
              <a:t> 1 Cor. 5:1-13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2 Thess. 3:6-15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v.14-21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istortion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spiritual reality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189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CONSEQUENCES OF NOT CULTIVATING FELLOWSHIP</vt:lpstr>
      <vt:lpstr>Fellowship</vt:lpstr>
      <vt:lpstr>Cultivating Fellowship</vt:lpstr>
      <vt:lpstr>Consequences of Not Cultivating  Fellowship - Galatians 2:11-21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NOT CULTIVATING FELLOWSHIP</dc:title>
  <dc:creator>James</dc:creator>
  <cp:lastModifiedBy>James</cp:lastModifiedBy>
  <cp:revision>3</cp:revision>
  <dcterms:created xsi:type="dcterms:W3CDTF">2016-08-20T02:28:20Z</dcterms:created>
  <dcterms:modified xsi:type="dcterms:W3CDTF">2016-08-21T04:00:43Z</dcterms:modified>
</cp:coreProperties>
</file>