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9900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7/27/2014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9EE50-25B0-4E8A-AABC-8607E0D0C0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7/27/2014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B32DA-A767-40DA-96FF-B4830F5D1C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B32DA-A767-40DA-96FF-B4830F5D1CBB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7/27/2014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E9C4-6184-4FC0-9D37-60DB2A36BB75}" type="datetimeFigureOut">
              <a:rPr lang="en-US" smtClean="0"/>
              <a:t>7/26/2014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6356-62FA-4EEB-8607-3FB86E65BF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E9C4-6184-4FC0-9D37-60DB2A36BB75}" type="datetimeFigureOut">
              <a:rPr lang="en-US" smtClean="0"/>
              <a:t>7/26/2014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6356-62FA-4EEB-8607-3FB86E65BF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E9C4-6184-4FC0-9D37-60DB2A36BB75}" type="datetimeFigureOut">
              <a:rPr lang="en-US" smtClean="0"/>
              <a:t>7/26/2014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6356-62FA-4EEB-8607-3FB86E65BF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E9C4-6184-4FC0-9D37-60DB2A36BB75}" type="datetimeFigureOut">
              <a:rPr lang="en-US" smtClean="0"/>
              <a:t>7/26/2014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6356-62FA-4EEB-8607-3FB86E65BF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E9C4-6184-4FC0-9D37-60DB2A36BB75}" type="datetimeFigureOut">
              <a:rPr lang="en-US" smtClean="0"/>
              <a:t>7/26/2014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6356-62FA-4EEB-8607-3FB86E65BF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E9C4-6184-4FC0-9D37-60DB2A36BB75}" type="datetimeFigureOut">
              <a:rPr lang="en-US" smtClean="0"/>
              <a:t>7/26/2014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6356-62FA-4EEB-8607-3FB86E65BF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E9C4-6184-4FC0-9D37-60DB2A36BB75}" type="datetimeFigureOut">
              <a:rPr lang="en-US" smtClean="0"/>
              <a:t>7/26/2014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6356-62FA-4EEB-8607-3FB86E65BF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E9C4-6184-4FC0-9D37-60DB2A36BB75}" type="datetimeFigureOut">
              <a:rPr lang="en-US" smtClean="0"/>
              <a:t>7/26/2014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6356-62FA-4EEB-8607-3FB86E65BF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E9C4-6184-4FC0-9D37-60DB2A36BB75}" type="datetimeFigureOut">
              <a:rPr lang="en-US" smtClean="0"/>
              <a:t>7/26/2014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6356-62FA-4EEB-8607-3FB86E65BF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E9C4-6184-4FC0-9D37-60DB2A36BB75}" type="datetimeFigureOut">
              <a:rPr lang="en-US" smtClean="0"/>
              <a:t>7/26/2014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6356-62FA-4EEB-8607-3FB86E65BF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E9C4-6184-4FC0-9D37-60DB2A36BB75}" type="datetimeFigureOut">
              <a:rPr lang="en-US" smtClean="0"/>
              <a:t>7/26/2014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6356-62FA-4EEB-8607-3FB86E65BF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BE9C4-6184-4FC0-9D37-60DB2A36BB75}" type="datetimeFigureOut">
              <a:rPr lang="en-US" smtClean="0"/>
              <a:t>7/26/2014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06356-62FA-4EEB-8607-3FB86E65BF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CONFORMED TO THE IMAGE OF HIS SON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ROMANS 8:29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Saved for a Purpose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715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Rom. 8:28-30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Called </a:t>
            </a:r>
            <a:r>
              <a:rPr lang="en-US" sz="3600" dirty="0" smtClean="0">
                <a:solidFill>
                  <a:srgbClr val="7030A0"/>
                </a:solidFill>
              </a:rPr>
              <a:t>according to His </a:t>
            </a:r>
            <a:r>
              <a:rPr lang="en-US" sz="3600" b="1" dirty="0" smtClean="0">
                <a:solidFill>
                  <a:srgbClr val="7030A0"/>
                </a:solidFill>
              </a:rPr>
              <a:t>purpose</a:t>
            </a:r>
          </a:p>
          <a:p>
            <a:r>
              <a:rPr lang="en-US" sz="3600" b="1" dirty="0" err="1" smtClean="0">
                <a:solidFill>
                  <a:srgbClr val="7030A0"/>
                </a:solidFill>
              </a:rPr>
              <a:t>Predestined</a:t>
            </a:r>
            <a:r>
              <a:rPr lang="en-US" sz="3600" b="1" dirty="0" err="1" smtClean="0">
                <a:sym typeface="Wingdings" pitchFamily="2" charset="2"/>
              </a:rPr>
              <a:t></a:t>
            </a:r>
            <a:r>
              <a:rPr lang="en-US" sz="3600" b="1" dirty="0" err="1" smtClean="0">
                <a:solidFill>
                  <a:srgbClr val="00B050"/>
                </a:solidFill>
                <a:sym typeface="Wingdings" pitchFamily="2" charset="2"/>
              </a:rPr>
              <a:t>called</a:t>
            </a:r>
            <a:r>
              <a:rPr lang="en-US" sz="3600" b="1" dirty="0" err="1" smtClean="0">
                <a:sym typeface="Wingdings" pitchFamily="2" charset="2"/>
              </a:rPr>
              <a:t></a:t>
            </a:r>
            <a:r>
              <a:rPr lang="en-US" sz="3600" b="1" dirty="0" err="1" smtClean="0">
                <a:solidFill>
                  <a:srgbClr val="0070C0"/>
                </a:solidFill>
                <a:sym typeface="Wingdings" pitchFamily="2" charset="2"/>
              </a:rPr>
              <a:t>justified</a:t>
            </a:r>
            <a:r>
              <a:rPr lang="en-US" sz="3600" b="1" dirty="0" err="1" smtClean="0">
                <a:sym typeface="Wingdings" pitchFamily="2" charset="2"/>
              </a:rPr>
              <a:t></a:t>
            </a:r>
            <a:r>
              <a:rPr lang="en-US" sz="3600" b="1" dirty="0" err="1" smtClean="0">
                <a:solidFill>
                  <a:srgbClr val="00B0F0"/>
                </a:solidFill>
                <a:sym typeface="Wingdings" pitchFamily="2" charset="2"/>
              </a:rPr>
              <a:t>glorified</a:t>
            </a:r>
            <a:endParaRPr lang="en-US" sz="3600" b="1" dirty="0" smtClean="0">
              <a:solidFill>
                <a:srgbClr val="00B0F0"/>
              </a:solidFill>
              <a:sym typeface="Wingdings" pitchFamily="2" charset="2"/>
            </a:endParaRPr>
          </a:p>
          <a:p>
            <a:r>
              <a:rPr lang="en-US" sz="3600" b="1" dirty="0" err="1" smtClean="0">
                <a:solidFill>
                  <a:srgbClr val="7030A0"/>
                </a:solidFill>
                <a:sym typeface="Wingdings" pitchFamily="2" charset="2"/>
              </a:rPr>
              <a:t>Predestined</a:t>
            </a:r>
            <a:r>
              <a:rPr lang="en-US" sz="3600" b="1" dirty="0" err="1" smtClean="0">
                <a:sym typeface="Wingdings" pitchFamily="2" charset="2"/>
              </a:rPr>
              <a:t></a:t>
            </a:r>
            <a:r>
              <a:rPr lang="en-US" sz="3600" b="1" dirty="0" err="1" smtClean="0">
                <a:solidFill>
                  <a:srgbClr val="008000"/>
                </a:solidFill>
                <a:sym typeface="Wingdings" pitchFamily="2" charset="2"/>
              </a:rPr>
              <a:t>conformed</a:t>
            </a:r>
            <a:r>
              <a:rPr lang="en-US" sz="3600" b="1" dirty="0" smtClean="0">
                <a:solidFill>
                  <a:srgbClr val="008000"/>
                </a:solidFill>
                <a:sym typeface="Wingdings" pitchFamily="2" charset="2"/>
              </a:rPr>
              <a:t> to </a:t>
            </a:r>
            <a:r>
              <a:rPr lang="en-US" sz="3600" b="1" dirty="0" smtClean="0">
                <a:solidFill>
                  <a:srgbClr val="00B0F0"/>
                </a:solidFill>
                <a:sym typeface="Wingdings" pitchFamily="2" charset="2"/>
              </a:rPr>
              <a:t>image of Son</a:t>
            </a:r>
          </a:p>
          <a:p>
            <a:r>
              <a:rPr lang="en-US" sz="3600" b="1" dirty="0" smtClean="0">
                <a:solidFill>
                  <a:srgbClr val="008000"/>
                </a:solidFill>
                <a:sym typeface="Wingdings" pitchFamily="2" charset="2"/>
              </a:rPr>
              <a:t>How?</a:t>
            </a:r>
          </a:p>
          <a:p>
            <a:r>
              <a:rPr lang="en-US" sz="3600" b="1" dirty="0" smtClean="0">
                <a:solidFill>
                  <a:srgbClr val="0070C0"/>
                </a:solidFill>
                <a:sym typeface="Wingdings" pitchFamily="2" charset="2"/>
              </a:rPr>
              <a:t>Process</a:t>
            </a:r>
            <a:r>
              <a:rPr lang="en-US" sz="3600" b="1" dirty="0" smtClean="0">
                <a:solidFill>
                  <a:srgbClr val="00B0F0"/>
                </a:solidFill>
                <a:sym typeface="Wingdings" pitchFamily="2" charset="2"/>
              </a:rPr>
              <a:t> </a:t>
            </a:r>
            <a:r>
              <a:rPr lang="en-US" sz="3600" dirty="0" smtClean="0">
                <a:sym typeface="Wingdings" pitchFamily="2" charset="2"/>
              </a:rPr>
              <a:t>in 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2 Cor. 3:17-18</a:t>
            </a:r>
          </a:p>
          <a:p>
            <a:r>
              <a:rPr lang="en-US" sz="3600" b="1" dirty="0" smtClean="0">
                <a:solidFill>
                  <a:srgbClr val="00B050"/>
                </a:solidFill>
                <a:sym typeface="Wingdings" pitchFamily="2" charset="2"/>
              </a:rPr>
              <a:t>Behold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  <a:sym typeface="Wingdings" pitchFamily="2" charset="2"/>
              </a:rPr>
              <a:t>glory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3600" dirty="0" smtClean="0">
                <a:sym typeface="Wingdings" pitchFamily="2" charset="2"/>
              </a:rPr>
              <a:t>of the </a:t>
            </a:r>
            <a:r>
              <a:rPr lang="en-US" sz="3600" b="1" dirty="0" smtClean="0">
                <a:solidFill>
                  <a:srgbClr val="0070C0"/>
                </a:solidFill>
                <a:sym typeface="Wingdings" pitchFamily="2" charset="2"/>
              </a:rPr>
              <a:t>Lord Jesus</a:t>
            </a:r>
          </a:p>
          <a:p>
            <a:r>
              <a:rPr lang="en-US" sz="3600" b="1" dirty="0" smtClean="0">
                <a:solidFill>
                  <a:srgbClr val="00B0F0"/>
                </a:solidFill>
                <a:sym typeface="Wingdings" pitchFamily="2" charset="2"/>
              </a:rPr>
              <a:t>His </a:t>
            </a:r>
            <a:r>
              <a:rPr lang="en-US" sz="3600" b="1" dirty="0" err="1" smtClean="0">
                <a:solidFill>
                  <a:srgbClr val="00B0F0"/>
                </a:solidFill>
                <a:sym typeface="Wingdings" pitchFamily="2" charset="2"/>
              </a:rPr>
              <a:t>glory</a:t>
            </a:r>
            <a:r>
              <a:rPr lang="en-US" sz="3600" b="1" dirty="0" err="1" smtClean="0">
                <a:sym typeface="Wingdings" pitchFamily="2" charset="2"/>
              </a:rPr>
              <a:t></a:t>
            </a:r>
            <a:r>
              <a:rPr lang="en-US" sz="3600" b="1" dirty="0" err="1" smtClean="0">
                <a:solidFill>
                  <a:srgbClr val="00B050"/>
                </a:solidFill>
                <a:sym typeface="Wingdings" pitchFamily="2" charset="2"/>
              </a:rPr>
              <a:t>transforms</a:t>
            </a:r>
            <a:r>
              <a:rPr lang="en-US" sz="3600" b="1" dirty="0" smtClean="0">
                <a:solidFill>
                  <a:srgbClr val="00B050"/>
                </a:solidFill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sym typeface="Wingdings" pitchFamily="2" charset="2"/>
              </a:rPr>
              <a:t>us</a:t>
            </a:r>
            <a:r>
              <a:rPr lang="en-US" sz="3600" b="1" dirty="0" err="1" smtClean="0">
                <a:sym typeface="Wingdings" pitchFamily="2" charset="2"/>
              </a:rPr>
              <a:t></a:t>
            </a:r>
            <a:r>
              <a:rPr lang="en-US" sz="3600" b="1" dirty="0" err="1" smtClean="0">
                <a:solidFill>
                  <a:srgbClr val="00B0F0"/>
                </a:solidFill>
                <a:sym typeface="Wingdings" pitchFamily="2" charset="2"/>
              </a:rPr>
              <a:t>His</a:t>
            </a:r>
            <a:r>
              <a:rPr lang="en-US" sz="3600" b="1" dirty="0" smtClean="0">
                <a:solidFill>
                  <a:srgbClr val="00B0F0"/>
                </a:solidFill>
                <a:sym typeface="Wingdings" pitchFamily="2" charset="2"/>
              </a:rPr>
              <a:t> glory </a:t>
            </a:r>
            <a:r>
              <a:rPr lang="en-US" sz="3600" dirty="0" smtClean="0">
                <a:sym typeface="Wingdings" pitchFamily="2" charset="2"/>
              </a:rPr>
              <a:t>in</a:t>
            </a:r>
            <a:r>
              <a:rPr lang="en-US" sz="3600" b="1" dirty="0" smtClean="0">
                <a:solidFill>
                  <a:srgbClr val="0070C0"/>
                </a:solidFill>
                <a:sym typeface="Wingdings" pitchFamily="2" charset="2"/>
              </a:rPr>
              <a:t> us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900" b="1" dirty="0" smtClean="0"/>
              <a:t>What Does the </a:t>
            </a:r>
            <a:r>
              <a:rPr lang="en-US" sz="3900" b="1" dirty="0" smtClean="0">
                <a:solidFill>
                  <a:srgbClr val="0070C0"/>
                </a:solidFill>
              </a:rPr>
              <a:t>Mirror</a:t>
            </a:r>
            <a:r>
              <a:rPr lang="en-US" sz="3900" b="1" dirty="0" smtClean="0"/>
              <a:t> Reveal About Jesus?</a:t>
            </a:r>
            <a:endParaRPr lang="en-US" sz="3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715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His love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His sacrifice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His service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His compassion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His use of emotions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His use of scripture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How He prayed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How He taught</a:t>
            </a:r>
          </a:p>
          <a:p>
            <a:endParaRPr lang="en-US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900" b="1" dirty="0" smtClean="0"/>
              <a:t>What Does the </a:t>
            </a:r>
            <a:r>
              <a:rPr lang="en-US" sz="3900" b="1" dirty="0" smtClean="0">
                <a:solidFill>
                  <a:srgbClr val="0070C0"/>
                </a:solidFill>
              </a:rPr>
              <a:t>Mirror</a:t>
            </a:r>
            <a:r>
              <a:rPr lang="en-US" sz="3900" b="1" dirty="0" smtClean="0"/>
              <a:t> Reveal About Jesus?</a:t>
            </a:r>
            <a:endParaRPr lang="en-US" sz="3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715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His patience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His self-control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His humility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How He handled temptation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How He handled stress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His friendships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His priorities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His purpose</a:t>
            </a:r>
          </a:p>
          <a:p>
            <a:endParaRPr lang="en-US" sz="3600" b="1" dirty="0" smtClean="0">
              <a:solidFill>
                <a:srgbClr val="0070C0"/>
              </a:solidFill>
            </a:endParaRPr>
          </a:p>
          <a:p>
            <a:endParaRPr lang="en-US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900" b="1" dirty="0" smtClean="0"/>
              <a:t>What Does the </a:t>
            </a:r>
            <a:r>
              <a:rPr lang="en-US" sz="3900" b="1" dirty="0" smtClean="0">
                <a:solidFill>
                  <a:srgbClr val="0070C0"/>
                </a:solidFill>
              </a:rPr>
              <a:t>Mirror</a:t>
            </a:r>
            <a:r>
              <a:rPr lang="en-US" sz="3900" b="1" dirty="0" smtClean="0"/>
              <a:t> Reveal About Jesus?</a:t>
            </a:r>
            <a:endParaRPr lang="en-US" sz="3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715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His purpose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Jesus </a:t>
            </a:r>
            <a:r>
              <a:rPr lang="en-US" sz="3600" b="1" dirty="0" smtClean="0">
                <a:solidFill>
                  <a:srgbClr val="00B050"/>
                </a:solidFill>
              </a:rPr>
              <a:t>adapted </a:t>
            </a:r>
            <a:r>
              <a:rPr lang="en-US" sz="3600" b="1" dirty="0" smtClean="0"/>
              <a:t>but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CC3300"/>
                </a:solidFill>
              </a:rPr>
              <a:t>never compromised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Matt. 15:10-14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Matt. 19:3-13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Matt. 19:16-22</a:t>
            </a:r>
          </a:p>
          <a:p>
            <a:r>
              <a:rPr lang="en-US" sz="3600" dirty="0" smtClean="0"/>
              <a:t>He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8000"/>
                </a:solidFill>
              </a:rPr>
              <a:t>endured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until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/>
              <a:t>death </a:t>
            </a:r>
            <a:r>
              <a:rPr lang="en-US" sz="3600" b="1" dirty="0" err="1" smtClean="0">
                <a:solidFill>
                  <a:srgbClr val="FF0000"/>
                </a:solidFill>
              </a:rPr>
              <a:t>Fp</a:t>
            </a:r>
            <a:r>
              <a:rPr lang="en-US" sz="3600" b="1" dirty="0" smtClean="0">
                <a:solidFill>
                  <a:srgbClr val="FF0000"/>
                </a:solidFill>
              </a:rPr>
              <a:t> 2:5-11</a:t>
            </a:r>
          </a:p>
          <a:p>
            <a:r>
              <a:rPr lang="en-US" sz="3600" dirty="0" smtClean="0"/>
              <a:t>We must take up our </a:t>
            </a:r>
            <a:r>
              <a:rPr lang="en-US" sz="3600" b="1" dirty="0" smtClean="0">
                <a:solidFill>
                  <a:srgbClr val="990000"/>
                </a:solidFill>
              </a:rPr>
              <a:t>crosses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8000"/>
                </a:solidFill>
              </a:rPr>
              <a:t>daily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Lk</a:t>
            </a:r>
            <a:r>
              <a:rPr lang="en-US" sz="3600" b="1" dirty="0" smtClean="0">
                <a:solidFill>
                  <a:srgbClr val="FF0000"/>
                </a:solidFill>
              </a:rPr>
              <a:t> 9:23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Gal. 2:20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Rom. 6:3-4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Col. 2:12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Ax 2:38</a:t>
            </a:r>
          </a:p>
          <a:p>
            <a:endParaRPr lang="en-US" sz="3600" b="1" dirty="0" smtClean="0">
              <a:solidFill>
                <a:srgbClr val="0070C0"/>
              </a:solidFill>
            </a:endParaRPr>
          </a:p>
          <a:p>
            <a:endParaRPr lang="en-US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173</Words>
  <Application>Microsoft Office PowerPoint</Application>
  <PresentationFormat>On-screen Show (4:3)</PresentationFormat>
  <Paragraphs>39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CONFORMED TO THE IMAGE OF HIS SON</vt:lpstr>
      <vt:lpstr>Saved for a Purpose</vt:lpstr>
      <vt:lpstr>What Does the Mirror Reveal About Jesus?</vt:lpstr>
      <vt:lpstr>What Does the Mirror Reveal About Jesus?</vt:lpstr>
      <vt:lpstr>What Does the Mirror Reveal About Jesus?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CONFORMED TO THE IMAGE OF HIS SON</dc:title>
  <dc:creator>James</dc:creator>
  <cp:lastModifiedBy>James</cp:lastModifiedBy>
  <cp:revision>3</cp:revision>
  <dcterms:created xsi:type="dcterms:W3CDTF">2014-07-26T23:41:18Z</dcterms:created>
  <dcterms:modified xsi:type="dcterms:W3CDTF">2014-07-27T02:19:36Z</dcterms:modified>
</cp:coreProperties>
</file>