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5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A98D37-1F21-4DC1-975A-DD28476A84B5}" type="datetimeFigureOut">
              <a:rPr lang="en-US" smtClean="0"/>
              <a:t>8/23/2009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9D0F8-1872-4419-A4B8-D6D4967FF2A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65FF96-DAAE-4385-89BA-A61AD400ED99}" type="datetimeFigureOut">
              <a:rPr lang="en-US" smtClean="0"/>
              <a:t>8/23/2009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B023A4-82FE-4B39-85E0-D7672FCFA4B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023A4-82FE-4B39-85E0-D7672FCFA4BB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023A4-82FE-4B39-85E0-D7672FCFA4BB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023A4-82FE-4B39-85E0-D7672FCFA4BB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E8957-69E2-4E55-9F68-0E5F3FBBBFE1}" type="datetimeFigureOut">
              <a:rPr lang="en-US" smtClean="0"/>
              <a:t>8/23/2009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F716E-9868-4FDF-A5CD-94CB991A7D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E8957-69E2-4E55-9F68-0E5F3FBBBFE1}" type="datetimeFigureOut">
              <a:rPr lang="en-US" smtClean="0"/>
              <a:t>8/23/2009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F716E-9868-4FDF-A5CD-94CB991A7D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E8957-69E2-4E55-9F68-0E5F3FBBBFE1}" type="datetimeFigureOut">
              <a:rPr lang="en-US" smtClean="0"/>
              <a:t>8/23/2009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F716E-9868-4FDF-A5CD-94CB991A7D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E8957-69E2-4E55-9F68-0E5F3FBBBFE1}" type="datetimeFigureOut">
              <a:rPr lang="en-US" smtClean="0"/>
              <a:t>8/23/2009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F716E-9868-4FDF-A5CD-94CB991A7D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E8957-69E2-4E55-9F68-0E5F3FBBBFE1}" type="datetimeFigureOut">
              <a:rPr lang="en-US" smtClean="0"/>
              <a:t>8/23/2009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F716E-9868-4FDF-A5CD-94CB991A7D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E8957-69E2-4E55-9F68-0E5F3FBBBFE1}" type="datetimeFigureOut">
              <a:rPr lang="en-US" smtClean="0"/>
              <a:t>8/23/2009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F716E-9868-4FDF-A5CD-94CB991A7D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E8957-69E2-4E55-9F68-0E5F3FBBBFE1}" type="datetimeFigureOut">
              <a:rPr lang="en-US" smtClean="0"/>
              <a:t>8/23/2009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F716E-9868-4FDF-A5CD-94CB991A7D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E8957-69E2-4E55-9F68-0E5F3FBBBFE1}" type="datetimeFigureOut">
              <a:rPr lang="en-US" smtClean="0"/>
              <a:t>8/23/2009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F716E-9868-4FDF-A5CD-94CB991A7D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E8957-69E2-4E55-9F68-0E5F3FBBBFE1}" type="datetimeFigureOut">
              <a:rPr lang="en-US" smtClean="0"/>
              <a:t>8/23/2009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F716E-9868-4FDF-A5CD-94CB991A7D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E8957-69E2-4E55-9F68-0E5F3FBBBFE1}" type="datetimeFigureOut">
              <a:rPr lang="en-US" smtClean="0"/>
              <a:t>8/23/2009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F716E-9868-4FDF-A5CD-94CB991A7D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E8957-69E2-4E55-9F68-0E5F3FBBBFE1}" type="datetimeFigureOut">
              <a:rPr lang="en-US" smtClean="0"/>
              <a:t>8/23/2009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F716E-9868-4FDF-A5CD-94CB991A7D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AE8957-69E2-4E55-9F68-0E5F3FBBBFE1}" type="datetimeFigureOut">
              <a:rPr lang="en-US" smtClean="0"/>
              <a:t>8/23/2009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F716E-9868-4FDF-A5CD-94CB991A7DC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CONFESSION UNTO SALVATION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FF"/>
                </a:solidFill>
              </a:rPr>
              <a:t>Romans 10:5-17</a:t>
            </a:r>
            <a:endParaRPr lang="en-US" b="1" dirty="0">
              <a:solidFill>
                <a:srgbClr val="FF00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Confession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534400" cy="5562600"/>
          </a:xfrm>
        </p:spPr>
        <p:txBody>
          <a:bodyPr/>
          <a:lstStyle/>
          <a:p>
            <a:r>
              <a:rPr lang="en-US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Homologia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= “same word”</a:t>
            </a:r>
          </a:p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A statement that agrees with…reality</a:t>
            </a:r>
          </a:p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Many uses  </a:t>
            </a:r>
            <a:r>
              <a:rPr lang="en-US" b="1" dirty="0" smtClean="0">
                <a:solidFill>
                  <a:srgbClr val="FF00FF"/>
                </a:solidFill>
              </a:rPr>
              <a:t>Matthew 10:32-33, Luke 12:8-9</a:t>
            </a:r>
          </a:p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To admit the truth </a:t>
            </a:r>
            <a:r>
              <a:rPr lang="en-US" b="1" dirty="0" smtClean="0">
                <a:solidFill>
                  <a:srgbClr val="FF00FF"/>
                </a:solidFill>
              </a:rPr>
              <a:t>John 1:20; 1 John 1:9</a:t>
            </a:r>
            <a:r>
              <a:rPr lang="en-US" b="1" dirty="0" smtClean="0">
                <a:solidFill>
                  <a:srgbClr val="FF00FF"/>
                </a:solidFill>
              </a:rPr>
              <a:t>, Acts 24:14</a:t>
            </a:r>
            <a:endParaRPr lang="en-US" b="1" dirty="0" smtClean="0">
              <a:solidFill>
                <a:srgbClr val="FF00FF"/>
              </a:solidFill>
            </a:endParaRPr>
          </a:p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To state one’s belief </a:t>
            </a:r>
            <a:r>
              <a:rPr lang="en-US" b="1" dirty="0" smtClean="0">
                <a:solidFill>
                  <a:srgbClr val="FF00FF"/>
                </a:solidFill>
              </a:rPr>
              <a:t>Acts 23:8</a:t>
            </a:r>
          </a:p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To make a promise </a:t>
            </a:r>
            <a:r>
              <a:rPr lang="en-US" b="1" dirty="0" smtClean="0">
                <a:solidFill>
                  <a:srgbClr val="FF00FF"/>
                </a:solidFill>
              </a:rPr>
              <a:t>Matt. 14:7, Acts 7:14</a:t>
            </a:r>
          </a:p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To praise God </a:t>
            </a:r>
            <a:r>
              <a:rPr lang="en-US" b="1" dirty="0" smtClean="0">
                <a:solidFill>
                  <a:srgbClr val="FF00FF"/>
                </a:solidFill>
              </a:rPr>
              <a:t>Heb. 13:15</a:t>
            </a:r>
          </a:p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To make a claim but in vain </a:t>
            </a:r>
            <a:r>
              <a:rPr lang="en-US" b="1" dirty="0" err="1" smtClean="0">
                <a:solidFill>
                  <a:srgbClr val="FF00FF"/>
                </a:solidFill>
              </a:rPr>
              <a:t>Tt</a:t>
            </a:r>
            <a:r>
              <a:rPr lang="en-US" b="1" dirty="0" smtClean="0">
                <a:solidFill>
                  <a:srgbClr val="FF00FF"/>
                </a:solidFill>
              </a:rPr>
              <a:t>. 1:16; 2 Cor. 9:13</a:t>
            </a:r>
            <a:endParaRPr lang="en-US" b="1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Confession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534400" cy="5715000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You must believe the </a:t>
            </a:r>
            <a:r>
              <a:rPr lang="en-US" b="1" dirty="0" smtClean="0">
                <a:solidFill>
                  <a:srgbClr val="00B0F0"/>
                </a:solidFill>
              </a:rPr>
              <a:t>truth</a:t>
            </a:r>
          </a:p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You must </a:t>
            </a:r>
            <a:r>
              <a:rPr lang="en-US" b="1" dirty="0" smtClean="0">
                <a:solidFill>
                  <a:srgbClr val="00B0F0"/>
                </a:solidFill>
              </a:rPr>
              <a:t>state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what you believe </a:t>
            </a:r>
            <a:r>
              <a:rPr lang="en-US" b="1" dirty="0" smtClean="0">
                <a:solidFill>
                  <a:srgbClr val="FF00FF"/>
                </a:solidFill>
              </a:rPr>
              <a:t>2 Cor. 4:13</a:t>
            </a:r>
          </a:p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You must be willing to back up your words with </a:t>
            </a:r>
            <a:r>
              <a:rPr lang="en-US" b="1" dirty="0" smtClean="0">
                <a:solidFill>
                  <a:srgbClr val="00B0F0"/>
                </a:solidFill>
              </a:rPr>
              <a:t>actions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en-US" b="1" dirty="0" smtClean="0">
                <a:solidFill>
                  <a:srgbClr val="FF00FF"/>
                </a:solidFill>
              </a:rPr>
              <a:t>2 Cor. 9:13</a:t>
            </a:r>
          </a:p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The legal term to testify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“Jesus is Lord”</a:t>
            </a:r>
            <a:r>
              <a:rPr lang="en-US" b="1" dirty="0" smtClean="0">
                <a:solidFill>
                  <a:srgbClr val="FF00FF"/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will mean </a:t>
            </a:r>
            <a:r>
              <a:rPr lang="en-US" b="1" dirty="0" smtClean="0">
                <a:solidFill>
                  <a:srgbClr val="00B0F0"/>
                </a:solidFill>
              </a:rPr>
              <a:t>submitting</a:t>
            </a:r>
            <a:r>
              <a:rPr lang="en-US" b="1" dirty="0" smtClean="0">
                <a:solidFill>
                  <a:srgbClr val="FF00FF"/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to His </a:t>
            </a:r>
            <a:r>
              <a:rPr lang="en-US" b="1" dirty="0" smtClean="0">
                <a:solidFill>
                  <a:srgbClr val="00B0F0"/>
                </a:solidFill>
              </a:rPr>
              <a:t>authority</a:t>
            </a:r>
          </a:p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This confession is a</a:t>
            </a:r>
            <a:r>
              <a:rPr lang="en-US" b="1" dirty="0" smtClean="0">
                <a:solidFill>
                  <a:srgbClr val="FF00FF"/>
                </a:solidFill>
              </a:rPr>
              <a:t> </a:t>
            </a:r>
            <a:r>
              <a:rPr lang="en-US" b="1" dirty="0" smtClean="0">
                <a:solidFill>
                  <a:srgbClr val="00B0F0"/>
                </a:solidFill>
              </a:rPr>
              <a:t>promise</a:t>
            </a:r>
            <a:r>
              <a:rPr lang="en-US" b="1" dirty="0" smtClean="0">
                <a:solidFill>
                  <a:srgbClr val="FF00FF"/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to</a:t>
            </a:r>
            <a:r>
              <a:rPr lang="en-US" b="1" dirty="0" smtClean="0">
                <a:solidFill>
                  <a:srgbClr val="FF00FF"/>
                </a:solidFill>
              </a:rPr>
              <a:t> </a:t>
            </a:r>
            <a:r>
              <a:rPr lang="en-US" b="1" dirty="0" smtClean="0">
                <a:solidFill>
                  <a:srgbClr val="00B0F0"/>
                </a:solidFill>
              </a:rPr>
              <a:t>submit 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to His authority as Lord</a:t>
            </a:r>
          </a:p>
          <a:p>
            <a:r>
              <a:rPr lang="en-US" b="1" dirty="0" smtClean="0">
                <a:solidFill>
                  <a:srgbClr val="FF00FF"/>
                </a:solidFill>
              </a:rPr>
              <a:t>Luke 6:46, Luke 13:3, Mark 16:16</a:t>
            </a:r>
          </a:p>
          <a:p>
            <a:endParaRPr lang="en-US" b="1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144</Words>
  <Application>Microsoft Office PowerPoint</Application>
  <PresentationFormat>On-screen Show (4:3)</PresentationFormat>
  <Paragraphs>22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CONFESSION UNTO SALVATION</vt:lpstr>
      <vt:lpstr>Confession</vt:lpstr>
      <vt:lpstr>Confession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CONFESSION UNTO SALVATION</dc:title>
  <dc:creator>James Hamilton</dc:creator>
  <cp:lastModifiedBy>James Hamilton</cp:lastModifiedBy>
  <cp:revision>8</cp:revision>
  <dcterms:created xsi:type="dcterms:W3CDTF">2009-08-23T17:59:35Z</dcterms:created>
  <dcterms:modified xsi:type="dcterms:W3CDTF">2009-08-23T18:52:09Z</dcterms:modified>
</cp:coreProperties>
</file>