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410A-B822-42EB-8261-E5469307DB6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1E9B-33FC-4DD6-A10D-AC461893B1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OMMUNICATING LOVE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Love in the Home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Husbands to love wives as Christ loves church </a:t>
            </a:r>
            <a:r>
              <a:rPr lang="en-US" b="1" dirty="0" smtClean="0">
                <a:solidFill>
                  <a:srgbClr val="FF00FF"/>
                </a:solidFill>
              </a:rPr>
              <a:t>Eph. 5:25-33</a:t>
            </a:r>
          </a:p>
          <a:p>
            <a:r>
              <a:rPr lang="en-US" dirty="0" smtClean="0"/>
              <a:t>Wives to love husbands </a:t>
            </a:r>
            <a:r>
              <a:rPr lang="en-US" b="1" dirty="0" smtClean="0">
                <a:solidFill>
                  <a:srgbClr val="FF00FF"/>
                </a:solidFill>
              </a:rPr>
              <a:t>Titus 2:4 </a:t>
            </a:r>
            <a:r>
              <a:rPr lang="en-US" dirty="0" smtClean="0">
                <a:solidFill>
                  <a:srgbClr val="00FF00"/>
                </a:solidFill>
              </a:rPr>
              <a:t>obey</a:t>
            </a:r>
            <a:r>
              <a:rPr lang="en-US" b="1" dirty="0" smtClean="0">
                <a:solidFill>
                  <a:srgbClr val="FF00FF"/>
                </a:solidFill>
              </a:rPr>
              <a:t> v.5</a:t>
            </a:r>
          </a:p>
          <a:p>
            <a:r>
              <a:rPr lang="en-US" dirty="0" smtClean="0"/>
              <a:t>Mothers to love children </a:t>
            </a:r>
            <a:r>
              <a:rPr lang="en-US" b="1" dirty="0" smtClean="0">
                <a:solidFill>
                  <a:srgbClr val="FF00FF"/>
                </a:solidFill>
              </a:rPr>
              <a:t>Titus 2:4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FF00"/>
                </a:solidFill>
              </a:rPr>
              <a:t>Communicating Love</a:t>
            </a:r>
          </a:p>
          <a:p>
            <a:r>
              <a:rPr lang="en-US" dirty="0" smtClean="0"/>
              <a:t>For God </a:t>
            </a:r>
            <a:r>
              <a:rPr lang="en-US" b="1" dirty="0" smtClean="0">
                <a:solidFill>
                  <a:srgbClr val="FF00FF"/>
                </a:solidFill>
              </a:rPr>
              <a:t>Deut. 6:4-9, Eph. 6:4; 3 John 4</a:t>
            </a:r>
          </a:p>
          <a:p>
            <a:r>
              <a:rPr lang="en-US" dirty="0" smtClean="0"/>
              <a:t>Law of </a:t>
            </a:r>
            <a:r>
              <a:rPr lang="en-US" b="1" dirty="0" smtClean="0">
                <a:solidFill>
                  <a:srgbClr val="00B0F0"/>
                </a:solidFill>
              </a:rPr>
              <a:t>kindness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Prov. 31:26, 26:25, Hosea 2:14</a:t>
            </a:r>
          </a:p>
          <a:p>
            <a:r>
              <a:rPr lang="en-US" dirty="0" smtClean="0"/>
              <a:t>Express </a:t>
            </a:r>
            <a:r>
              <a:rPr lang="en-US" b="1" dirty="0" smtClean="0">
                <a:solidFill>
                  <a:srgbClr val="00B0F0"/>
                </a:solidFill>
              </a:rPr>
              <a:t>appreciation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Prov. 31:28-31; 1 Pt 3:7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Avoid foolish disputes </a:t>
            </a:r>
            <a:r>
              <a:rPr lang="en-US" b="1" dirty="0" smtClean="0">
                <a:solidFill>
                  <a:srgbClr val="FF00FF"/>
                </a:solidFill>
              </a:rPr>
              <a:t>1 Tim. 6:4; 2 Tim. 2:23</a:t>
            </a:r>
          </a:p>
          <a:p>
            <a:r>
              <a:rPr lang="en-US" dirty="0" smtClean="0"/>
              <a:t>Gifts </a:t>
            </a:r>
            <a:r>
              <a:rPr lang="en-US" b="1" dirty="0" smtClean="0">
                <a:solidFill>
                  <a:srgbClr val="FF00FF"/>
                </a:solidFill>
              </a:rPr>
              <a:t>Hos. 2:15, Eph 5:25; 1 </a:t>
            </a:r>
            <a:r>
              <a:rPr lang="en-US" b="1" dirty="0" err="1" smtClean="0">
                <a:solidFill>
                  <a:srgbClr val="FF00FF"/>
                </a:solidFill>
              </a:rPr>
              <a:t>Jn</a:t>
            </a:r>
            <a:r>
              <a:rPr lang="en-US" b="1" dirty="0" smtClean="0">
                <a:solidFill>
                  <a:srgbClr val="FF00FF"/>
                </a:solidFill>
              </a:rPr>
              <a:t> 3:16, 4:7-11   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COMMUNICATING LOVE</vt:lpstr>
      <vt:lpstr>Love in the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LOVE</dc:title>
  <dc:creator>James Hamilton</dc:creator>
  <cp:lastModifiedBy>James Hamilton</cp:lastModifiedBy>
  <cp:revision>9</cp:revision>
  <dcterms:created xsi:type="dcterms:W3CDTF">2012-03-18T03:48:04Z</dcterms:created>
  <dcterms:modified xsi:type="dcterms:W3CDTF">2012-03-18T04:55:35Z</dcterms:modified>
</cp:coreProperties>
</file>