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7D05D-C7A6-4AD6-ADD6-A6A503373A54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CA15E-67AD-435B-88FF-C24135B10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2DD64-93E8-4B36-AF21-95A4683A315D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4481-836C-4477-839D-3DF8D0E9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BLESSED ARE </a:t>
            </a:r>
            <a:r>
              <a:rPr lang="en-US" dirty="0" smtClean="0">
                <a:solidFill>
                  <a:srgbClr val="FFFF00"/>
                </a:solidFill>
              </a:rPr>
              <a:t>THOSE WHO HUNGER AND THIRST FOR RIGHTEOUSNESS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</a:t>
            </a:r>
            <a:r>
              <a:rPr lang="en-US" b="1" dirty="0" smtClean="0">
                <a:solidFill>
                  <a:srgbClr val="FF00FF"/>
                </a:solidFill>
              </a:rPr>
              <a:t>5:5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Blessed are </a:t>
            </a:r>
            <a:r>
              <a:rPr lang="en-US" dirty="0" smtClean="0">
                <a:solidFill>
                  <a:srgbClr val="FFFF00"/>
                </a:solidFill>
              </a:rPr>
              <a:t>those who hunger and thirst for righteousness </a:t>
            </a:r>
            <a:r>
              <a:rPr lang="en-US" dirty="0" smtClean="0">
                <a:solidFill>
                  <a:srgbClr val="FFFF00"/>
                </a:solidFill>
              </a:rPr>
              <a:t>– </a:t>
            </a:r>
            <a:r>
              <a:rPr lang="en-US" b="1" dirty="0" smtClean="0">
                <a:solidFill>
                  <a:srgbClr val="FF00FF"/>
                </a:solidFill>
              </a:rPr>
              <a:t>Matt. </a:t>
            </a:r>
            <a:r>
              <a:rPr lang="en-US" b="1" dirty="0" smtClean="0">
                <a:solidFill>
                  <a:srgbClr val="FF00FF"/>
                </a:solidFill>
              </a:rPr>
              <a:t>5:5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Righteousness </a:t>
            </a:r>
            <a:r>
              <a:rPr lang="en-US" b="1" dirty="0" smtClean="0">
                <a:solidFill>
                  <a:srgbClr val="FF00FF"/>
                </a:solidFill>
              </a:rPr>
              <a:t>Romans 10:1-3</a:t>
            </a:r>
          </a:p>
          <a:p>
            <a:r>
              <a:rPr lang="en-US" dirty="0" smtClean="0"/>
              <a:t>The state of being right (</a:t>
            </a:r>
            <a:r>
              <a:rPr lang="en-US" b="1" dirty="0" smtClean="0">
                <a:solidFill>
                  <a:srgbClr val="00B0F0"/>
                </a:solidFill>
              </a:rPr>
              <a:t>just</a:t>
            </a:r>
            <a:r>
              <a:rPr lang="en-US" dirty="0" smtClean="0"/>
              <a:t>) with God</a:t>
            </a:r>
          </a:p>
          <a:p>
            <a:r>
              <a:rPr lang="en-US" dirty="0" smtClean="0"/>
              <a:t>Used interchangeably with salvation </a:t>
            </a:r>
            <a:r>
              <a:rPr lang="en-US" b="1" dirty="0" smtClean="0">
                <a:solidFill>
                  <a:srgbClr val="FF00FF"/>
                </a:solidFill>
              </a:rPr>
              <a:t>v.5-13</a:t>
            </a:r>
          </a:p>
          <a:p>
            <a:r>
              <a:rPr lang="en-US" dirty="0" smtClean="0"/>
              <a:t>The righteousness </a:t>
            </a:r>
            <a:r>
              <a:rPr lang="en-US" b="1" dirty="0" smtClean="0">
                <a:solidFill>
                  <a:srgbClr val="00B0F0"/>
                </a:solidFill>
              </a:rPr>
              <a:t>of God </a:t>
            </a:r>
            <a:r>
              <a:rPr lang="en-US" dirty="0" smtClean="0"/>
              <a:t>is not by the law but faith in Christ</a:t>
            </a:r>
            <a:r>
              <a:rPr lang="en-US" b="1" dirty="0" smtClean="0">
                <a:solidFill>
                  <a:srgbClr val="FF00FF"/>
                </a:solidFill>
              </a:rPr>
              <a:t> v.4, 3:20-26</a:t>
            </a:r>
          </a:p>
          <a:p>
            <a:r>
              <a:rPr lang="en-US" dirty="0" smtClean="0"/>
              <a:t>We are to </a:t>
            </a:r>
            <a:r>
              <a:rPr lang="en-US" b="1" dirty="0" smtClean="0">
                <a:solidFill>
                  <a:srgbClr val="00B0F0"/>
                </a:solidFill>
              </a:rPr>
              <a:t>seek</a:t>
            </a:r>
            <a:r>
              <a:rPr lang="en-US" dirty="0" smtClean="0"/>
              <a:t> the kingdom of God </a:t>
            </a:r>
            <a:r>
              <a:rPr lang="en-US" b="1" dirty="0" smtClean="0">
                <a:solidFill>
                  <a:srgbClr val="00B0F0"/>
                </a:solidFill>
              </a:rPr>
              <a:t>and</a:t>
            </a:r>
            <a:r>
              <a:rPr lang="en-US" dirty="0" smtClean="0"/>
              <a:t> His righteousness </a:t>
            </a:r>
            <a:r>
              <a:rPr lang="en-US" b="1" dirty="0" smtClean="0">
                <a:solidFill>
                  <a:srgbClr val="00B0F0"/>
                </a:solidFill>
              </a:rPr>
              <a:t>first </a:t>
            </a:r>
            <a:r>
              <a:rPr lang="en-US" b="1" dirty="0" smtClean="0">
                <a:solidFill>
                  <a:srgbClr val="FF00FF"/>
                </a:solidFill>
              </a:rPr>
              <a:t>Matt. 6:33</a:t>
            </a:r>
          </a:p>
          <a:p>
            <a:r>
              <a:rPr lang="en-US" dirty="0" smtClean="0"/>
              <a:t>Most important priority </a:t>
            </a:r>
            <a:r>
              <a:rPr lang="en-US" b="1" dirty="0" smtClean="0">
                <a:solidFill>
                  <a:srgbClr val="FF00FF"/>
                </a:solidFill>
              </a:rPr>
              <a:t>Matt. 13:44-45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“Hunger and thirst” </a:t>
            </a:r>
            <a:r>
              <a:rPr lang="en-US" dirty="0" smtClean="0"/>
              <a:t>Is this our </a:t>
            </a:r>
            <a:r>
              <a:rPr lang="en-US" b="1" dirty="0" smtClean="0">
                <a:solidFill>
                  <a:srgbClr val="00B0F0"/>
                </a:solidFill>
              </a:rPr>
              <a:t>greatest desire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Blessed are </a:t>
            </a:r>
            <a:r>
              <a:rPr lang="en-US" dirty="0" smtClean="0">
                <a:solidFill>
                  <a:srgbClr val="FFFF00"/>
                </a:solidFill>
              </a:rPr>
              <a:t>those who hunger and thirst for righteousness </a:t>
            </a:r>
            <a:r>
              <a:rPr lang="en-US" dirty="0" smtClean="0">
                <a:solidFill>
                  <a:srgbClr val="FFFF00"/>
                </a:solidFill>
              </a:rPr>
              <a:t>– </a:t>
            </a:r>
            <a:r>
              <a:rPr lang="en-US" b="1" dirty="0" smtClean="0">
                <a:solidFill>
                  <a:srgbClr val="FF00FF"/>
                </a:solidFill>
              </a:rPr>
              <a:t>Matt. </a:t>
            </a:r>
            <a:r>
              <a:rPr lang="en-US" b="1" dirty="0" smtClean="0">
                <a:solidFill>
                  <a:srgbClr val="FF00FF"/>
                </a:solidFill>
              </a:rPr>
              <a:t>5:5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Psalm 42:1-3</a:t>
            </a:r>
          </a:p>
          <a:p>
            <a:r>
              <a:rPr lang="en-US" dirty="0" smtClean="0"/>
              <a:t>Our life depends on it!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Thirst for the living water </a:t>
            </a:r>
            <a:r>
              <a:rPr lang="en-US" b="1" dirty="0" smtClean="0">
                <a:solidFill>
                  <a:srgbClr val="FF00FF"/>
                </a:solidFill>
              </a:rPr>
              <a:t>John 4:1-26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Hunger for the bread of life </a:t>
            </a:r>
            <a:r>
              <a:rPr lang="en-US" b="1" dirty="0" smtClean="0">
                <a:solidFill>
                  <a:srgbClr val="FF00FF"/>
                </a:solidFill>
              </a:rPr>
              <a:t>John 6:27-71</a:t>
            </a:r>
          </a:p>
          <a:p>
            <a:r>
              <a:rPr lang="en-US" dirty="0" smtClean="0"/>
              <a:t>Work for the bread of life </a:t>
            </a:r>
            <a:r>
              <a:rPr lang="en-US" b="1" dirty="0" smtClean="0">
                <a:solidFill>
                  <a:srgbClr val="FF00FF"/>
                </a:solidFill>
              </a:rPr>
              <a:t>John 6:27-29</a:t>
            </a:r>
          </a:p>
          <a:p>
            <a:r>
              <a:rPr lang="en-US" dirty="0" smtClean="0"/>
              <a:t>The problem is complacency </a:t>
            </a:r>
            <a:r>
              <a:rPr lang="en-US" b="1" dirty="0" smtClean="0">
                <a:solidFill>
                  <a:srgbClr val="FF00FF"/>
                </a:solidFill>
              </a:rPr>
              <a:t>Revelation 3:17</a:t>
            </a:r>
          </a:p>
          <a:p>
            <a:r>
              <a:rPr lang="en-US" dirty="0" smtClean="0"/>
              <a:t>Israel quickly forgot </a:t>
            </a:r>
            <a:r>
              <a:rPr lang="en-US" b="1" dirty="0" smtClean="0">
                <a:solidFill>
                  <a:srgbClr val="FF00FF"/>
                </a:solidFill>
              </a:rPr>
              <a:t>Deut. 8:8-20</a:t>
            </a:r>
          </a:p>
          <a:p>
            <a:r>
              <a:rPr lang="en-US" dirty="0" smtClean="0"/>
              <a:t>Did </a:t>
            </a:r>
            <a:r>
              <a:rPr lang="en-US" b="1" dirty="0" smtClean="0">
                <a:solidFill>
                  <a:srgbClr val="00B0F0"/>
                </a:solidFill>
              </a:rPr>
              <a:t>not earn </a:t>
            </a:r>
            <a:r>
              <a:rPr lang="en-US" dirty="0" smtClean="0"/>
              <a:t>it but felt they </a:t>
            </a:r>
            <a:r>
              <a:rPr lang="en-US" b="1" dirty="0" smtClean="0">
                <a:solidFill>
                  <a:srgbClr val="00B0F0"/>
                </a:solidFill>
              </a:rPr>
              <a:t>deserved</a:t>
            </a:r>
            <a:r>
              <a:rPr lang="en-US" dirty="0" smtClean="0"/>
              <a:t> it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Beware lest we become complacent!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they shall be filled– </a:t>
            </a:r>
            <a:r>
              <a:rPr lang="en-US" b="1" dirty="0" smtClean="0">
                <a:solidFill>
                  <a:srgbClr val="FF00FF"/>
                </a:solidFill>
              </a:rPr>
              <a:t>Matt. </a:t>
            </a:r>
            <a:r>
              <a:rPr lang="en-US" b="1" dirty="0" smtClean="0">
                <a:solidFill>
                  <a:srgbClr val="FF00FF"/>
                </a:solidFill>
              </a:rPr>
              <a:t>5:5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Lord will provide </a:t>
            </a:r>
            <a:r>
              <a:rPr lang="en-US" b="1" dirty="0" smtClean="0">
                <a:solidFill>
                  <a:srgbClr val="FF00FF"/>
                </a:solidFill>
              </a:rPr>
              <a:t>Genesis 22:18</a:t>
            </a:r>
          </a:p>
          <a:p>
            <a:r>
              <a:rPr lang="en-US" dirty="0" smtClean="0"/>
              <a:t>He provided the </a:t>
            </a:r>
            <a:r>
              <a:rPr lang="en-US" b="1" dirty="0" smtClean="0">
                <a:solidFill>
                  <a:srgbClr val="00B0F0"/>
                </a:solidFill>
              </a:rPr>
              <a:t>atonement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Romans 3:20-26</a:t>
            </a:r>
          </a:p>
          <a:p>
            <a:r>
              <a:rPr lang="en-US" dirty="0" smtClean="0"/>
              <a:t>He provided the </a:t>
            </a:r>
            <a:r>
              <a:rPr lang="en-US" b="1" dirty="0" smtClean="0">
                <a:solidFill>
                  <a:srgbClr val="00B0F0"/>
                </a:solidFill>
              </a:rPr>
              <a:t>gospel </a:t>
            </a:r>
            <a:r>
              <a:rPr lang="en-US" dirty="0" smtClean="0"/>
              <a:t>of salvation </a:t>
            </a:r>
            <a:r>
              <a:rPr lang="en-US" b="1" dirty="0" smtClean="0">
                <a:solidFill>
                  <a:srgbClr val="FF00FF"/>
                </a:solidFill>
              </a:rPr>
              <a:t>Rom. 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1:16</a:t>
            </a:r>
          </a:p>
          <a:p>
            <a:r>
              <a:rPr lang="en-US" dirty="0" smtClean="0"/>
              <a:t>He provided the </a:t>
            </a:r>
            <a:r>
              <a:rPr lang="en-US" b="1" dirty="0" smtClean="0">
                <a:solidFill>
                  <a:srgbClr val="00B0F0"/>
                </a:solidFill>
              </a:rPr>
              <a:t>teachers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10:14-15, Ephesians 4:11-16</a:t>
            </a:r>
          </a:p>
          <a:p>
            <a:r>
              <a:rPr lang="en-US" dirty="0" smtClean="0"/>
              <a:t>He provides everything today </a:t>
            </a:r>
            <a:r>
              <a:rPr lang="en-US" b="1" dirty="0" smtClean="0">
                <a:solidFill>
                  <a:srgbClr val="FF00FF"/>
                </a:solidFill>
              </a:rPr>
              <a:t>2 Cor. 6:2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He provides you this opportunity NOW </a:t>
            </a:r>
            <a:r>
              <a:rPr lang="en-US" b="1" dirty="0" smtClean="0">
                <a:solidFill>
                  <a:srgbClr val="FF00FF"/>
                </a:solidFill>
              </a:rPr>
              <a:t>Heb. 3:7</a:t>
            </a:r>
          </a:p>
          <a:p>
            <a:r>
              <a:rPr lang="en-US" dirty="0" smtClean="0"/>
              <a:t>He has </a:t>
            </a:r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dirty="0" smtClean="0"/>
              <a:t> provided </a:t>
            </a:r>
            <a:r>
              <a:rPr lang="en-US" b="1" dirty="0" smtClean="0">
                <a:solidFill>
                  <a:srgbClr val="00B0F0"/>
                </a:solidFill>
              </a:rPr>
              <a:t>tomorrow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James 4:13-17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22:16 </a:t>
            </a:r>
            <a:r>
              <a:rPr lang="en-US" dirty="0" smtClean="0">
                <a:solidFill>
                  <a:srgbClr val="FFFF00"/>
                </a:solidFill>
              </a:rPr>
              <a:t>Why are you waiting? Arise, and be baptized, and wash away your sins, calling on the name of the Lord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251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BLESSED ARE THOSE WHO HUNGER AND THIRST FOR RIGHTEOUSNESS</vt:lpstr>
      <vt:lpstr>Blessed are those who hunger and thirst for righteousness – Matt. 5:5</vt:lpstr>
      <vt:lpstr>Blessed are those who hunger and thirst for righteousness – Matt. 5:5</vt:lpstr>
      <vt:lpstr>For they shall be filled– Matt. 5:5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THEY THAT MOURN</dc:title>
  <dc:creator>James Hamilton</dc:creator>
  <cp:lastModifiedBy>James Hamilton</cp:lastModifiedBy>
  <cp:revision>24</cp:revision>
  <dcterms:created xsi:type="dcterms:W3CDTF">2011-05-07T05:06:51Z</dcterms:created>
  <dcterms:modified xsi:type="dcterms:W3CDTF">2011-05-21T19:54:32Z</dcterms:modified>
</cp:coreProperties>
</file>