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2F670-3A57-441D-BC1D-29BBA85F7398}" type="datetimeFigureOut">
              <a:rPr lang="en-US" smtClean="0"/>
              <a:t>6/4/2011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C91EE-12B8-4D47-AB9E-569D0E79DD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75E16-BF00-47B5-8027-4B0E445CDB8D}" type="datetimeFigureOut">
              <a:rPr lang="en-US" smtClean="0"/>
              <a:pPr/>
              <a:t>6/4/2011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7505-020F-4AD1-9E80-C12EE449D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BLESSED ARE THE PURE IN HEART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MATTHEW 5:8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Blessed Are the Pure in Heart</a:t>
            </a:r>
            <a:r>
              <a:rPr lang="en-US" b="1" dirty="0" smtClean="0"/>
              <a:t>—</a:t>
            </a:r>
            <a:r>
              <a:rPr lang="en-US" b="1" dirty="0" smtClean="0">
                <a:solidFill>
                  <a:srgbClr val="FF00FF"/>
                </a:solidFill>
              </a:rPr>
              <a:t>Matt. 5:8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Pure</a:t>
            </a:r>
            <a:r>
              <a:rPr lang="en-US" dirty="0" smtClean="0"/>
              <a:t> “clean” </a:t>
            </a:r>
            <a:r>
              <a:rPr lang="en-US" b="1" dirty="0" smtClean="0">
                <a:solidFill>
                  <a:srgbClr val="FF00FF"/>
                </a:solidFill>
              </a:rPr>
              <a:t>Matthew 23:26 </a:t>
            </a:r>
            <a:r>
              <a:rPr lang="en-US" dirty="0" smtClean="0"/>
              <a:t>“innocent” </a:t>
            </a:r>
            <a:r>
              <a:rPr lang="en-US" b="1" dirty="0" smtClean="0">
                <a:solidFill>
                  <a:srgbClr val="FF00FF"/>
                </a:solidFill>
              </a:rPr>
              <a:t>Acts 18:6; 20:26</a:t>
            </a:r>
            <a:r>
              <a:rPr lang="en-US" b="1" dirty="0" smtClean="0"/>
              <a:t> </a:t>
            </a:r>
            <a:r>
              <a:rPr lang="en-US" dirty="0" smtClean="0"/>
              <a:t>“unpolluted” </a:t>
            </a:r>
            <a:r>
              <a:rPr lang="en-US" b="1" dirty="0" smtClean="0">
                <a:solidFill>
                  <a:srgbClr val="FF00FF"/>
                </a:solidFill>
              </a:rPr>
              <a:t>2 Tim. 1:3, James 1:27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 </a:t>
            </a:r>
            <a:r>
              <a:rPr lang="en-US" dirty="0" smtClean="0">
                <a:solidFill>
                  <a:srgbClr val="FFFF00"/>
                </a:solidFill>
              </a:rPr>
              <a:t>heart </a:t>
            </a:r>
            <a:r>
              <a:rPr lang="en-US" b="1" dirty="0" smtClean="0">
                <a:solidFill>
                  <a:srgbClr val="FF00FF"/>
                </a:solidFill>
              </a:rPr>
              <a:t>Proverbs 4:23, Titus 1:15</a:t>
            </a:r>
          </a:p>
          <a:p>
            <a:r>
              <a:rPr lang="en-US" dirty="0" smtClean="0"/>
              <a:t>Sincerity </a:t>
            </a:r>
            <a:r>
              <a:rPr lang="en-US" b="1" dirty="0" smtClean="0">
                <a:solidFill>
                  <a:srgbClr val="FF00FF"/>
                </a:solidFill>
              </a:rPr>
              <a:t>1 Peter 1:22</a:t>
            </a:r>
          </a:p>
          <a:p>
            <a:r>
              <a:rPr lang="en-US" dirty="0" smtClean="0"/>
              <a:t>Devotion </a:t>
            </a:r>
            <a:r>
              <a:rPr lang="en-US" b="1" dirty="0" smtClean="0">
                <a:solidFill>
                  <a:srgbClr val="FF00FF"/>
                </a:solidFill>
              </a:rPr>
              <a:t>1 Tim. </a:t>
            </a:r>
            <a:r>
              <a:rPr lang="en-US" b="1" dirty="0" smtClean="0">
                <a:solidFill>
                  <a:srgbClr val="FF00FF"/>
                </a:solidFill>
              </a:rPr>
              <a:t>1:5 </a:t>
            </a:r>
            <a:r>
              <a:rPr lang="en-US" dirty="0" smtClean="0"/>
              <a:t>what it’s all about</a:t>
            </a:r>
          </a:p>
          <a:p>
            <a:r>
              <a:rPr lang="en-US" dirty="0" smtClean="0"/>
              <a:t>Focus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2 Tim. </a:t>
            </a:r>
            <a:r>
              <a:rPr lang="en-US" b="1" dirty="0" smtClean="0">
                <a:solidFill>
                  <a:srgbClr val="FF00FF"/>
                </a:solidFill>
              </a:rPr>
              <a:t>2:22 </a:t>
            </a:r>
            <a:r>
              <a:rPr lang="en-US" dirty="0" smtClean="0">
                <a:solidFill>
                  <a:srgbClr val="FFFF00"/>
                </a:solidFill>
              </a:rPr>
              <a:t>pursue</a:t>
            </a:r>
            <a:r>
              <a:rPr lang="en-US" b="1" dirty="0" smtClean="0"/>
              <a:t> </a:t>
            </a:r>
            <a:r>
              <a:rPr lang="en-US" dirty="0" smtClean="0"/>
              <a:t>implies </a:t>
            </a:r>
            <a:r>
              <a:rPr lang="en-US" b="1" dirty="0" smtClean="0">
                <a:solidFill>
                  <a:srgbClr val="00B0F0"/>
                </a:solidFill>
              </a:rPr>
              <a:t>goal </a:t>
            </a:r>
            <a:r>
              <a:rPr lang="en-US" b="1" dirty="0" smtClean="0">
                <a:solidFill>
                  <a:srgbClr val="FF00FF"/>
                </a:solidFill>
              </a:rPr>
              <a:t>Heb. 12:1-2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Commitment </a:t>
            </a:r>
            <a:r>
              <a:rPr lang="en-US" b="1" dirty="0" smtClean="0">
                <a:solidFill>
                  <a:srgbClr val="FF00FF"/>
                </a:solidFill>
              </a:rPr>
              <a:t>Matt. 22:37-38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Holiness in </a:t>
            </a:r>
            <a:r>
              <a:rPr lang="en-US" b="1" dirty="0" smtClean="0">
                <a:solidFill>
                  <a:srgbClr val="00B0F0"/>
                </a:solidFill>
              </a:rPr>
              <a:t>purpose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FF"/>
                </a:solidFill>
              </a:rPr>
              <a:t>1 Peter 1:18-25; 2:9</a:t>
            </a:r>
          </a:p>
          <a:p>
            <a:r>
              <a:rPr lang="en-US" dirty="0" smtClean="0"/>
              <a:t>Holiness in </a:t>
            </a:r>
            <a:r>
              <a:rPr lang="en-US" b="1" dirty="0" smtClean="0">
                <a:solidFill>
                  <a:srgbClr val="00FF00"/>
                </a:solidFill>
              </a:rPr>
              <a:t>behavior </a:t>
            </a:r>
            <a:r>
              <a:rPr lang="en-US" b="1" dirty="0" smtClean="0">
                <a:solidFill>
                  <a:srgbClr val="FF00FF"/>
                </a:solidFill>
              </a:rPr>
              <a:t>1 Peter 1:13-17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For They </a:t>
            </a:r>
            <a:r>
              <a:rPr lang="en-US" sz="4000" b="1" dirty="0" smtClean="0">
                <a:solidFill>
                  <a:srgbClr val="FFFF00"/>
                </a:solidFill>
              </a:rPr>
              <a:t>Shall</a:t>
            </a:r>
            <a:r>
              <a:rPr lang="en-US" b="1" dirty="0" smtClean="0">
                <a:solidFill>
                  <a:srgbClr val="FFFF00"/>
                </a:solidFill>
              </a:rPr>
              <a:t> See </a:t>
            </a:r>
            <a:r>
              <a:rPr lang="en-US" sz="4000" b="1" dirty="0" smtClean="0">
                <a:solidFill>
                  <a:srgbClr val="FFFF00"/>
                </a:solidFill>
              </a:rPr>
              <a:t>God</a:t>
            </a:r>
            <a:r>
              <a:rPr lang="en-US" sz="4000" b="1" dirty="0" smtClean="0"/>
              <a:t>—</a:t>
            </a:r>
            <a:r>
              <a:rPr lang="en-US" sz="4000" b="1" dirty="0" smtClean="0">
                <a:solidFill>
                  <a:srgbClr val="FF00FF"/>
                </a:solidFill>
              </a:rPr>
              <a:t>Matt</a:t>
            </a:r>
            <a:r>
              <a:rPr lang="en-US" b="1" dirty="0" smtClean="0">
                <a:solidFill>
                  <a:srgbClr val="FF00FF"/>
                </a:solidFill>
              </a:rPr>
              <a:t>. 5:8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Focus </a:t>
            </a:r>
            <a:r>
              <a:rPr lang="en-US" b="1" dirty="0" smtClean="0">
                <a:solidFill>
                  <a:srgbClr val="FF00FF"/>
                </a:solidFill>
              </a:rPr>
              <a:t>Matt. 6:19-24 </a:t>
            </a:r>
            <a:r>
              <a:rPr lang="en-US" dirty="0" smtClean="0"/>
              <a:t>on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one </a:t>
            </a:r>
            <a:r>
              <a:rPr lang="en-US" dirty="0" smtClean="0"/>
              <a:t>thing</a:t>
            </a:r>
            <a:endParaRPr lang="en-US" dirty="0" smtClean="0"/>
          </a:p>
          <a:p>
            <a:r>
              <a:rPr lang="en-US" dirty="0" smtClean="0"/>
              <a:t>Look up </a:t>
            </a:r>
            <a:r>
              <a:rPr lang="en-US" dirty="0" smtClean="0"/>
              <a:t>to </a:t>
            </a:r>
            <a:r>
              <a:rPr lang="en-US" dirty="0" smtClean="0"/>
              <a:t>Jesus </a:t>
            </a:r>
            <a:r>
              <a:rPr lang="en-US" b="1" dirty="0" smtClean="0">
                <a:solidFill>
                  <a:srgbClr val="FF00FF"/>
                </a:solidFill>
              </a:rPr>
              <a:t>Heb. 12:2, Colossians 3:1-4</a:t>
            </a:r>
          </a:p>
          <a:p>
            <a:r>
              <a:rPr lang="en-US" dirty="0" smtClean="0"/>
              <a:t>not back </a:t>
            </a:r>
            <a:r>
              <a:rPr lang="en-US" b="1" dirty="0" smtClean="0">
                <a:solidFill>
                  <a:srgbClr val="FF00FF"/>
                </a:solidFill>
              </a:rPr>
              <a:t>Luke 9:62 </a:t>
            </a:r>
          </a:p>
          <a:p>
            <a:r>
              <a:rPr lang="en-US" dirty="0" smtClean="0"/>
              <a:t>not around </a:t>
            </a:r>
            <a:r>
              <a:rPr lang="en-US" b="1" dirty="0" smtClean="0">
                <a:solidFill>
                  <a:srgbClr val="FF00FF"/>
                </a:solidFill>
              </a:rPr>
              <a:t>Matt. 14:28-30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Know </a:t>
            </a:r>
            <a:r>
              <a:rPr lang="en-US" dirty="0" smtClean="0"/>
              <a:t>God </a:t>
            </a:r>
            <a:r>
              <a:rPr lang="en-US" b="1" dirty="0" smtClean="0">
                <a:solidFill>
                  <a:srgbClr val="FF00FF"/>
                </a:solidFill>
              </a:rPr>
              <a:t>1 John 4:16,19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Be with God </a:t>
            </a:r>
            <a:r>
              <a:rPr lang="en-US" b="1" dirty="0" smtClean="0">
                <a:solidFill>
                  <a:srgbClr val="FF00FF"/>
                </a:solidFill>
              </a:rPr>
              <a:t>Revelation </a:t>
            </a:r>
            <a:r>
              <a:rPr lang="en-US" b="1" dirty="0" smtClean="0">
                <a:solidFill>
                  <a:srgbClr val="FF00FF"/>
                </a:solidFill>
              </a:rPr>
              <a:t>22:4</a:t>
            </a:r>
            <a:endParaRPr lang="en-US" dirty="0" smtClean="0"/>
          </a:p>
          <a:p>
            <a:r>
              <a:rPr lang="en-US" dirty="0" smtClean="0"/>
              <a:t>Because we love God</a:t>
            </a:r>
          </a:p>
          <a:p>
            <a:r>
              <a:rPr lang="en-US" dirty="0" smtClean="0"/>
              <a:t>Holiness necessary to </a:t>
            </a:r>
            <a:r>
              <a:rPr lang="en-US" b="1" dirty="0" smtClean="0">
                <a:solidFill>
                  <a:srgbClr val="00B0F0"/>
                </a:solidFill>
              </a:rPr>
              <a:t>see</a:t>
            </a:r>
            <a:r>
              <a:rPr lang="en-US" dirty="0" smtClean="0"/>
              <a:t> the Lord </a:t>
            </a:r>
            <a:r>
              <a:rPr lang="en-US" b="1" dirty="0" smtClean="0">
                <a:solidFill>
                  <a:srgbClr val="FF00FF"/>
                </a:solidFill>
              </a:rPr>
              <a:t>Heb. </a:t>
            </a:r>
            <a:r>
              <a:rPr lang="en-US" b="1" dirty="0" smtClean="0">
                <a:solidFill>
                  <a:srgbClr val="FF00FF"/>
                </a:solidFill>
              </a:rPr>
              <a:t>12:14</a:t>
            </a: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Trust Him, love Him, obey Him today</a:t>
            </a:r>
            <a:endParaRPr lang="en-US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153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BLESSED ARE THE PURE IN HEART</vt:lpstr>
      <vt:lpstr>Blessed Are the Pure in Heart—Matt. 5:8</vt:lpstr>
      <vt:lpstr>For They Shall See God—Matt. 5:8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THE PURE IN HEART</dc:title>
  <dc:creator>James Hamilton</dc:creator>
  <cp:lastModifiedBy>James Hamilton</cp:lastModifiedBy>
  <cp:revision>34</cp:revision>
  <dcterms:created xsi:type="dcterms:W3CDTF">2011-05-31T19:16:31Z</dcterms:created>
  <dcterms:modified xsi:type="dcterms:W3CDTF">2011-06-05T01:10:45Z</dcterms:modified>
</cp:coreProperties>
</file>