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A5CC5-1088-4A2D-9D16-2D1E2B977AC8}" type="datetimeFigureOut">
              <a:rPr lang="en-US" smtClean="0"/>
              <a:t>4/30/2011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9F78A-B969-416E-B786-C653B6016A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DE6F-174A-45A0-ADBC-99B7E1892E14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0995-0DCF-4291-AB68-5A7198B9E5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BLESSED ARE THE POOR IN SPIRIT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5:3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Beatitudes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00FF"/>
                </a:solidFill>
              </a:rPr>
              <a:t>Matt. 5:3-12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“</a:t>
            </a:r>
            <a:r>
              <a:rPr lang="en-US" dirty="0" smtClean="0">
                <a:solidFill>
                  <a:srgbClr val="00FF00"/>
                </a:solidFill>
              </a:rPr>
              <a:t>Be Attitudes</a:t>
            </a:r>
            <a:r>
              <a:rPr lang="en-US" dirty="0" smtClean="0"/>
              <a:t>” begin with “</a:t>
            </a:r>
            <a:r>
              <a:rPr lang="en-US" dirty="0" smtClean="0">
                <a:solidFill>
                  <a:srgbClr val="FFFF00"/>
                </a:solidFill>
              </a:rPr>
              <a:t>Blessed</a:t>
            </a:r>
            <a:r>
              <a:rPr lang="en-US" dirty="0" smtClean="0"/>
              <a:t>”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Character </a:t>
            </a:r>
            <a:r>
              <a:rPr lang="en-US" dirty="0" smtClean="0"/>
              <a:t>of a Christian (citizen of the Kingdom of Heaven)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Composite </a:t>
            </a:r>
            <a:r>
              <a:rPr lang="en-US" dirty="0" smtClean="0"/>
              <a:t>description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Composite</a:t>
            </a:r>
            <a:r>
              <a:rPr lang="en-US" dirty="0" smtClean="0"/>
              <a:t> reward</a:t>
            </a:r>
          </a:p>
          <a:p>
            <a:r>
              <a:rPr lang="en-US" dirty="0" smtClean="0"/>
              <a:t>Logical </a:t>
            </a:r>
            <a:r>
              <a:rPr lang="en-US" b="1" dirty="0" smtClean="0">
                <a:solidFill>
                  <a:srgbClr val="00B0F0"/>
                </a:solidFill>
              </a:rPr>
              <a:t>progression</a:t>
            </a:r>
          </a:p>
          <a:p>
            <a:r>
              <a:rPr lang="en-US" dirty="0" smtClean="0"/>
              <a:t>Not the same as </a:t>
            </a:r>
            <a:r>
              <a:rPr lang="en-US" b="1" dirty="0" smtClean="0">
                <a:solidFill>
                  <a:srgbClr val="FF00FF"/>
                </a:solidFill>
              </a:rPr>
              <a:t>Luke 6:20-26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piritual Only vs. </a:t>
            </a:r>
            <a:r>
              <a:rPr lang="en-US" dirty="0" smtClean="0"/>
              <a:t>Physical and Spiritual 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8</a:t>
            </a:r>
            <a:r>
              <a:rPr lang="en-US" dirty="0" smtClean="0"/>
              <a:t> positive statements vs. </a:t>
            </a:r>
            <a:r>
              <a:rPr lang="en-US" b="1" dirty="0" smtClean="0">
                <a:solidFill>
                  <a:srgbClr val="00B0F0"/>
                </a:solidFill>
              </a:rPr>
              <a:t>3</a:t>
            </a:r>
            <a:r>
              <a:rPr lang="en-US" dirty="0" smtClean="0"/>
              <a:t> positive and </a:t>
            </a:r>
            <a:r>
              <a:rPr lang="en-US" b="1" dirty="0" smtClean="0">
                <a:solidFill>
                  <a:srgbClr val="00B0F0"/>
                </a:solidFill>
              </a:rPr>
              <a:t>3</a:t>
            </a:r>
            <a:r>
              <a:rPr lang="en-US" dirty="0" smtClean="0"/>
              <a:t> negative statements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“Blessed are the poor in spirit”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Poor in spirit not financially poor </a:t>
            </a:r>
            <a:r>
              <a:rPr lang="en-US" b="1" dirty="0" smtClean="0">
                <a:solidFill>
                  <a:srgbClr val="FF00FF"/>
                </a:solidFill>
              </a:rPr>
              <a:t>1 Tim. 6:17</a:t>
            </a:r>
          </a:p>
          <a:p>
            <a:r>
              <a:rPr lang="en-US" dirty="0" smtClean="0"/>
              <a:t>Poverty is not a virtue</a:t>
            </a:r>
          </a:p>
          <a:p>
            <a:r>
              <a:rPr lang="en-US" dirty="0" smtClean="0"/>
              <a:t>Riches are a </a:t>
            </a:r>
            <a:r>
              <a:rPr lang="en-US" dirty="0" err="1" smtClean="0"/>
              <a:t>stumblingblock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Mark 10:23-27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Poor in spirit </a:t>
            </a:r>
            <a:r>
              <a:rPr lang="en-US" dirty="0" smtClean="0"/>
              <a:t>is not weak-willed</a:t>
            </a:r>
          </a:p>
          <a:p>
            <a:r>
              <a:rPr lang="en-US" smtClean="0"/>
              <a:t>It is</a:t>
            </a:r>
            <a:r>
              <a:rPr lang="en-US" b="1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humility</a:t>
            </a:r>
            <a:r>
              <a:rPr lang="en-US" b="1" dirty="0" smtClean="0">
                <a:solidFill>
                  <a:srgbClr val="FF00FF"/>
                </a:solidFill>
              </a:rPr>
              <a:t> Matt. 18:1-3, 20:20-28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foundation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of repentance, discipleship</a:t>
            </a:r>
          </a:p>
          <a:p>
            <a:r>
              <a:rPr lang="en-US" dirty="0" smtClean="0"/>
              <a:t>Humility to see our faults </a:t>
            </a:r>
            <a:r>
              <a:rPr lang="en-US" b="1" dirty="0" smtClean="0">
                <a:solidFill>
                  <a:srgbClr val="FF00FF"/>
                </a:solidFill>
              </a:rPr>
              <a:t>Matt. 5:4</a:t>
            </a:r>
          </a:p>
          <a:p>
            <a:r>
              <a:rPr lang="en-US" dirty="0" smtClean="0"/>
              <a:t>Humility to submit to God </a:t>
            </a:r>
            <a:r>
              <a:rPr lang="en-US" b="1" dirty="0" smtClean="0">
                <a:solidFill>
                  <a:srgbClr val="FF00FF"/>
                </a:solidFill>
              </a:rPr>
              <a:t>Matt. 5:5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Psalm 51:14-17, Matt. 11:28-30, Mark 16:16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136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BLESSED ARE THE POOR IN SPIRIT</vt:lpstr>
      <vt:lpstr>The Beatitudes Matt. 5:3-12</vt:lpstr>
      <vt:lpstr>“Blessed are the poor in spirit”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POOR IN SPIRIT</dc:title>
  <dc:creator>James Hamilton</dc:creator>
  <cp:lastModifiedBy>James Hamilton</cp:lastModifiedBy>
  <cp:revision>31</cp:revision>
  <dcterms:created xsi:type="dcterms:W3CDTF">2011-04-29T18:16:32Z</dcterms:created>
  <dcterms:modified xsi:type="dcterms:W3CDTF">2011-05-01T01:56:46Z</dcterms:modified>
</cp:coreProperties>
</file>