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DC7E-768D-4E52-8EA7-F3626C0E44A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394D-383D-40F3-B094-BEFC240EEF7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BLESSED ARE THE PEACEMAKERS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MATTHEW 5:9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r>
              <a:rPr lang="en-US" dirty="0" smtClean="0"/>
              <a:t>Not just an absence of conflict </a:t>
            </a:r>
            <a:r>
              <a:rPr lang="en-US" b="1" dirty="0" smtClean="0">
                <a:solidFill>
                  <a:srgbClr val="FF00FF"/>
                </a:solidFill>
              </a:rPr>
              <a:t>Job 5:23,24</a:t>
            </a:r>
            <a:endParaRPr lang="en-US" dirty="0" smtClean="0"/>
          </a:p>
          <a:p>
            <a:r>
              <a:rPr lang="en-US" dirty="0" smtClean="0"/>
              <a:t>Unselfish desire for the best for others</a:t>
            </a:r>
          </a:p>
          <a:p>
            <a:r>
              <a:rPr lang="en-US" dirty="0" smtClean="0"/>
              <a:t>Peace is good </a:t>
            </a:r>
            <a:r>
              <a:rPr lang="en-US" b="1" dirty="0" smtClean="0">
                <a:solidFill>
                  <a:srgbClr val="FF00FF"/>
                </a:solidFill>
              </a:rPr>
              <a:t>Psalm 34:14; 37:11,37; 85:8-13</a:t>
            </a:r>
          </a:p>
          <a:p>
            <a:r>
              <a:rPr lang="en-US" dirty="0" smtClean="0"/>
              <a:t>National </a:t>
            </a:r>
            <a:r>
              <a:rPr lang="en-US" b="1" dirty="0" smtClean="0">
                <a:solidFill>
                  <a:srgbClr val="FF00FF"/>
                </a:solidFill>
              </a:rPr>
              <a:t>Deuteronomy 20:10-12; 1 Samuel 7:14</a:t>
            </a:r>
          </a:p>
          <a:p>
            <a:r>
              <a:rPr lang="en-US" dirty="0" smtClean="0"/>
              <a:t>Social </a:t>
            </a:r>
            <a:r>
              <a:rPr lang="en-US" b="1" dirty="0" smtClean="0">
                <a:solidFill>
                  <a:srgbClr val="FF00FF"/>
                </a:solidFill>
              </a:rPr>
              <a:t>Jeremiah 29:7, 1 Tim. 2:1-5</a:t>
            </a:r>
          </a:p>
          <a:p>
            <a:r>
              <a:rPr lang="en-US" dirty="0" smtClean="0"/>
              <a:t>Family </a:t>
            </a:r>
            <a:r>
              <a:rPr lang="en-US" b="1" dirty="0" smtClean="0">
                <a:solidFill>
                  <a:srgbClr val="FF00FF"/>
                </a:solidFill>
              </a:rPr>
              <a:t>Genesis 13:8</a:t>
            </a:r>
          </a:p>
          <a:p>
            <a:r>
              <a:rPr lang="en-US" dirty="0" smtClean="0"/>
              <a:t>Personal </a:t>
            </a:r>
            <a:r>
              <a:rPr lang="en-US" b="1" dirty="0" smtClean="0">
                <a:solidFill>
                  <a:srgbClr val="FF00FF"/>
                </a:solidFill>
              </a:rPr>
              <a:t>Genesis 41:16; 1 Samuel 1:17</a:t>
            </a:r>
          </a:p>
          <a:p>
            <a:r>
              <a:rPr lang="en-US" dirty="0" smtClean="0"/>
              <a:t>Spiritual </a:t>
            </a:r>
            <a:r>
              <a:rPr lang="en-US" b="1" dirty="0" smtClean="0">
                <a:solidFill>
                  <a:srgbClr val="FF00FF"/>
                </a:solidFill>
              </a:rPr>
              <a:t>Deuteronomy 29:19, Isaiah 48:22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Make </a:t>
            </a:r>
            <a:r>
              <a:rPr lang="en-US" b="1" dirty="0" smtClean="0"/>
              <a:t>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James 3:18, Hebrews 12:11, 14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Internal</a:t>
            </a:r>
            <a:r>
              <a:rPr lang="en-US" dirty="0" smtClean="0"/>
              <a:t> peace </a:t>
            </a:r>
            <a:r>
              <a:rPr lang="en-US" b="1" dirty="0" smtClean="0">
                <a:solidFill>
                  <a:srgbClr val="FF00FF"/>
                </a:solidFill>
              </a:rPr>
              <a:t>Philippians 4:1-13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“In the Lord”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v.1,4</a:t>
            </a:r>
          </a:p>
          <a:p>
            <a:pPr lvl="1"/>
            <a:r>
              <a:rPr lang="en-US" sz="3200" b="1" dirty="0" smtClean="0">
                <a:solidFill>
                  <a:srgbClr val="00B0F0"/>
                </a:solidFill>
              </a:rPr>
              <a:t>Attitude</a:t>
            </a:r>
            <a:r>
              <a:rPr lang="en-US" sz="3200" b="1" dirty="0" smtClean="0">
                <a:solidFill>
                  <a:srgbClr val="FF00FF"/>
                </a:solidFill>
              </a:rPr>
              <a:t> v.4,6,8</a:t>
            </a:r>
          </a:p>
          <a:p>
            <a:pPr lvl="1"/>
            <a:r>
              <a:rPr lang="en-US" sz="3200" b="1" dirty="0" smtClean="0">
                <a:solidFill>
                  <a:srgbClr val="00FF00"/>
                </a:solidFill>
              </a:rPr>
              <a:t>Action </a:t>
            </a:r>
            <a:r>
              <a:rPr lang="en-US" sz="3200" b="1" dirty="0" smtClean="0">
                <a:solidFill>
                  <a:srgbClr val="FF00FF"/>
                </a:solidFill>
              </a:rPr>
              <a:t>v.5,6,9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External</a:t>
            </a:r>
            <a:r>
              <a:rPr lang="en-US" dirty="0" smtClean="0"/>
              <a:t> peace </a:t>
            </a:r>
            <a:r>
              <a:rPr lang="en-US" b="1" dirty="0" smtClean="0">
                <a:solidFill>
                  <a:srgbClr val="FF00FF"/>
                </a:solidFill>
              </a:rPr>
              <a:t>Rom. 12:18; Prov. 16:7: 29:9, Matt. 10:13, Colossians 3:15, James 3:17-18</a:t>
            </a:r>
          </a:p>
          <a:p>
            <a:r>
              <a:rPr lang="en-US" dirty="0" smtClean="0"/>
              <a:t>Spiritual </a:t>
            </a:r>
            <a:r>
              <a:rPr lang="en-US" b="1" dirty="0" smtClean="0">
                <a:solidFill>
                  <a:srgbClr val="FF00FF"/>
                </a:solidFill>
              </a:rPr>
              <a:t>Isaiah 9:6, 53:5, Ephesians 2:14-18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Romans 10:15 </a:t>
            </a:r>
            <a:r>
              <a:rPr lang="en-US" dirty="0" smtClean="0"/>
              <a:t>preach the </a:t>
            </a:r>
            <a:r>
              <a:rPr lang="en-US" dirty="0" smtClean="0">
                <a:solidFill>
                  <a:srgbClr val="FFFF00"/>
                </a:solidFill>
              </a:rPr>
              <a:t>gospel of peace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Children of God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Matthew 5:9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Galatians 3:26-29 </a:t>
            </a:r>
          </a:p>
          <a:p>
            <a:r>
              <a:rPr lang="en-US" dirty="0" smtClean="0"/>
              <a:t>By </a:t>
            </a:r>
            <a:r>
              <a:rPr lang="en-US" b="1" dirty="0" smtClean="0">
                <a:solidFill>
                  <a:srgbClr val="00B0F0"/>
                </a:solidFill>
              </a:rPr>
              <a:t>faith</a:t>
            </a:r>
            <a:r>
              <a:rPr lang="en-US" dirty="0" smtClean="0"/>
              <a:t> (faith </a:t>
            </a:r>
            <a:r>
              <a:rPr lang="en-US" dirty="0"/>
              <a:t>r</a:t>
            </a:r>
            <a:r>
              <a:rPr lang="en-US" dirty="0" smtClean="0"/>
              <a:t>aises us </a:t>
            </a:r>
            <a:r>
              <a:rPr lang="en-US" b="1" dirty="0" smtClean="0">
                <a:solidFill>
                  <a:srgbClr val="00B0F0"/>
                </a:solidFill>
              </a:rPr>
              <a:t>after</a:t>
            </a:r>
            <a:r>
              <a:rPr lang="en-US" dirty="0" smtClean="0"/>
              <a:t> we are </a:t>
            </a:r>
            <a:r>
              <a:rPr lang="en-US" b="1" dirty="0" smtClean="0">
                <a:solidFill>
                  <a:srgbClr val="00B0F0"/>
                </a:solidFill>
              </a:rPr>
              <a:t>buried</a:t>
            </a:r>
            <a:r>
              <a:rPr lang="en-US" b="1" dirty="0" smtClean="0"/>
              <a:t>-</a:t>
            </a:r>
            <a:r>
              <a:rPr lang="en-US" b="1" dirty="0" smtClean="0">
                <a:solidFill>
                  <a:srgbClr val="FF00FF"/>
                </a:solidFill>
              </a:rPr>
              <a:t>Colossians 2:12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Christ Jesus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Baptized</a:t>
            </a:r>
            <a:r>
              <a:rPr lang="en-US" dirty="0" smtClean="0"/>
              <a:t> into Christ </a:t>
            </a:r>
            <a:r>
              <a:rPr lang="en-US" b="1" dirty="0" smtClean="0">
                <a:solidFill>
                  <a:srgbClr val="FF00FF"/>
                </a:solidFill>
              </a:rPr>
              <a:t>Romans 6:3-4</a:t>
            </a:r>
          </a:p>
          <a:p>
            <a:r>
              <a:rPr lang="en-US" dirty="0" smtClean="0"/>
              <a:t>Reconciliation (</a:t>
            </a:r>
            <a:r>
              <a:rPr lang="en-US" b="1" dirty="0" smtClean="0">
                <a:solidFill>
                  <a:srgbClr val="00B0F0"/>
                </a:solidFill>
              </a:rPr>
              <a:t>renewal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of peace) </a:t>
            </a:r>
            <a:r>
              <a:rPr lang="en-US" dirty="0" smtClean="0">
                <a:solidFill>
                  <a:srgbClr val="FFFF00"/>
                </a:solidFill>
              </a:rPr>
              <a:t>in one body </a:t>
            </a:r>
            <a:r>
              <a:rPr lang="en-US" b="1" dirty="0" smtClean="0">
                <a:solidFill>
                  <a:srgbClr val="FF00FF"/>
                </a:solidFill>
              </a:rPr>
              <a:t>Eph. 2:16</a:t>
            </a:r>
          </a:p>
          <a:p>
            <a:r>
              <a:rPr lang="en-US" dirty="0" smtClean="0"/>
              <a:t>Raised to walk in newness of life </a:t>
            </a:r>
            <a:r>
              <a:rPr lang="en-US" b="1" dirty="0" smtClean="0">
                <a:solidFill>
                  <a:srgbClr val="FF00FF"/>
                </a:solidFill>
              </a:rPr>
              <a:t>Matt. 5:44-48</a:t>
            </a: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ARE YOU AT PEACE?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BLESSED ARE THE PEACEMAKERS</vt:lpstr>
      <vt:lpstr>Peace</vt:lpstr>
      <vt:lpstr>Make Peace</vt:lpstr>
      <vt:lpstr>Children of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PEACEMAKERS</dc:title>
  <dc:creator>James Hamilton</dc:creator>
  <cp:lastModifiedBy>James Hamilton</cp:lastModifiedBy>
  <cp:revision>8</cp:revision>
  <dcterms:created xsi:type="dcterms:W3CDTF">2011-06-11T19:57:47Z</dcterms:created>
  <dcterms:modified xsi:type="dcterms:W3CDTF">2011-06-11T21:06:12Z</dcterms:modified>
</cp:coreProperties>
</file>