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41C3A-B878-4557-BE1A-2FA069DC24E3}" type="datetimeFigureOut">
              <a:rPr lang="en-US" smtClean="0"/>
              <a:t>7/12/2009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C95BE-650A-49DF-9F7A-52DF09C2FB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6003F-F944-4858-B13A-469974731E82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FADE1-193C-4166-96CA-5A9B362B61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FADE1-193C-4166-96CA-5A9B362B61F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F31E-601A-4992-B5F3-46BB23321BD3}" type="datetimeFigureOut">
              <a:rPr lang="en-US" smtClean="0"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721A-396B-4572-9DA8-4A28553C202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BIBLICAL SEX EDUCATION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PROVERBS 5-7</a:t>
            </a:r>
          </a:p>
          <a:p>
            <a:r>
              <a:rPr lang="en-US" dirty="0" smtClean="0"/>
              <a:t>and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SONG OF SOLOMON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Sex Was God’s Idea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God created man male and female </a:t>
            </a:r>
            <a:r>
              <a:rPr lang="en-US" b="1" dirty="0" smtClean="0">
                <a:solidFill>
                  <a:srgbClr val="FF00FF"/>
                </a:solidFill>
              </a:rPr>
              <a:t>Genesis 1:26-27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commanded Adam and Eve to reproduce </a:t>
            </a:r>
            <a:r>
              <a:rPr lang="en-US" b="1" dirty="0" smtClean="0">
                <a:solidFill>
                  <a:srgbClr val="FF00FF"/>
                </a:solidFill>
              </a:rPr>
              <a:t>Genesis 1:28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instituted marriage </a:t>
            </a:r>
            <a:r>
              <a:rPr lang="en-US" b="1" dirty="0" smtClean="0">
                <a:solidFill>
                  <a:srgbClr val="FF00FF"/>
                </a:solidFill>
              </a:rPr>
              <a:t>Genesis 2:18-25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honors marriage </a:t>
            </a:r>
            <a:r>
              <a:rPr lang="en-US" b="1" dirty="0" smtClean="0">
                <a:solidFill>
                  <a:srgbClr val="FF00FF"/>
                </a:solidFill>
              </a:rPr>
              <a:t>Hebrews 13:4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Extreme of fornication is wrong </a:t>
            </a:r>
            <a:r>
              <a:rPr lang="en-US" b="1" dirty="0" smtClean="0">
                <a:solidFill>
                  <a:srgbClr val="FF00FF"/>
                </a:solidFill>
              </a:rPr>
              <a:t>1 Cor. 7:9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Extreme of abstinence is wrong </a:t>
            </a:r>
            <a:r>
              <a:rPr lang="en-US" b="1" dirty="0" smtClean="0">
                <a:solidFill>
                  <a:srgbClr val="FF00FF"/>
                </a:solidFill>
              </a:rPr>
              <a:t>1 Cor. 7:1-5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Celibacy is OK, but can’t be imposed </a:t>
            </a:r>
            <a:r>
              <a:rPr lang="en-US" b="1" dirty="0" smtClean="0">
                <a:solidFill>
                  <a:srgbClr val="FF00FF"/>
                </a:solidFill>
              </a:rPr>
              <a:t>1 Tim. 4:1-3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Sex Education for Boys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Proverbs 5-7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Solomon passes along his experience </a:t>
            </a:r>
            <a:r>
              <a:rPr lang="en-US" b="1" dirty="0" smtClean="0">
                <a:solidFill>
                  <a:srgbClr val="FF00FF"/>
                </a:solidFill>
              </a:rPr>
              <a:t>5:1-6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Immoral women are unstable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wrong woman can destroy you socially </a:t>
            </a:r>
            <a:r>
              <a:rPr lang="en-US" b="1" dirty="0" smtClean="0">
                <a:solidFill>
                  <a:srgbClr val="FF00FF"/>
                </a:solidFill>
              </a:rPr>
              <a:t>5:9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financially </a:t>
            </a:r>
            <a:r>
              <a:rPr lang="en-US" b="1" dirty="0" smtClean="0">
                <a:solidFill>
                  <a:srgbClr val="FF00FF"/>
                </a:solidFill>
              </a:rPr>
              <a:t>5:10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physically </a:t>
            </a:r>
            <a:r>
              <a:rPr lang="en-US" b="1" dirty="0" smtClean="0">
                <a:solidFill>
                  <a:srgbClr val="FF00FF"/>
                </a:solidFill>
              </a:rPr>
              <a:t>5:11, </a:t>
            </a:r>
            <a:r>
              <a:rPr lang="en-US" b="1" dirty="0" smtClean="0">
                <a:solidFill>
                  <a:srgbClr val="00B0F0"/>
                </a:solidFill>
              </a:rPr>
              <a:t>spiritually</a:t>
            </a:r>
            <a:r>
              <a:rPr lang="en-US" b="1" dirty="0" smtClean="0">
                <a:solidFill>
                  <a:srgbClr val="FF00FF"/>
                </a:solidFill>
              </a:rPr>
              <a:t> 5:12-14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Find happiness and satisfaction with your wife </a:t>
            </a:r>
            <a:r>
              <a:rPr lang="en-US" b="1" dirty="0" smtClean="0">
                <a:solidFill>
                  <a:srgbClr val="FF00FF"/>
                </a:solidFill>
              </a:rPr>
              <a:t>5:15-20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 not be deceived by outward beauty </a:t>
            </a:r>
            <a:r>
              <a:rPr lang="en-US" b="1" dirty="0" smtClean="0">
                <a:solidFill>
                  <a:srgbClr val="FF00FF"/>
                </a:solidFill>
              </a:rPr>
              <a:t>6:23-29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Sex Education for Boys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Proverbs 5-7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Adultery is not lust of the flesh </a:t>
            </a:r>
            <a:r>
              <a:rPr lang="en-US" b="1" dirty="0" smtClean="0">
                <a:solidFill>
                  <a:srgbClr val="FF00FF"/>
                </a:solidFill>
              </a:rPr>
              <a:t>6:30-35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 wise to the temptations of a harlot </a:t>
            </a:r>
            <a:r>
              <a:rPr lang="en-US" b="1" dirty="0" smtClean="0">
                <a:solidFill>
                  <a:srgbClr val="FF00FF"/>
                </a:solidFill>
              </a:rPr>
              <a:t>7:1-27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Where and when is temptation? </a:t>
            </a:r>
            <a:r>
              <a:rPr lang="en-US" b="1" dirty="0" smtClean="0">
                <a:solidFill>
                  <a:srgbClr val="FF00FF"/>
                </a:solidFill>
              </a:rPr>
              <a:t>7:8-9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attractive attire </a:t>
            </a:r>
            <a:r>
              <a:rPr lang="en-US" b="1" dirty="0" smtClean="0">
                <a:solidFill>
                  <a:srgbClr val="FF00FF"/>
                </a:solidFill>
              </a:rPr>
              <a:t>7:11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Words to make him feel wanted </a:t>
            </a:r>
            <a:r>
              <a:rPr lang="en-US" b="1" dirty="0" smtClean="0">
                <a:solidFill>
                  <a:srgbClr val="FF00FF"/>
                </a:solidFill>
              </a:rPr>
              <a:t>7:15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Promise of excitement and joy </a:t>
            </a:r>
            <a:r>
              <a:rPr lang="en-US" b="1" dirty="0" smtClean="0">
                <a:solidFill>
                  <a:srgbClr val="FF00FF"/>
                </a:solidFill>
              </a:rPr>
              <a:t>7:18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 consequences </a:t>
            </a:r>
            <a:r>
              <a:rPr lang="en-US" b="1" dirty="0" smtClean="0">
                <a:solidFill>
                  <a:srgbClr val="FF00FF"/>
                </a:solidFill>
              </a:rPr>
              <a:t>7:19-20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Caught in the trap </a:t>
            </a:r>
            <a:r>
              <a:rPr lang="en-US" b="1" dirty="0" smtClean="0">
                <a:solidFill>
                  <a:srgbClr val="FF00FF"/>
                </a:solidFill>
              </a:rPr>
              <a:t>7:21-27</a:t>
            </a:r>
          </a:p>
          <a:p>
            <a:endParaRPr lang="en-US" dirty="0" smtClean="0">
              <a:solidFill>
                <a:srgbClr val="FF00FF"/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Sex Education for Girls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Song of Solomon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love song and a story that teaches lessons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Important to know who is speaking and to whom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1 Scene 1 </a:t>
            </a:r>
            <a:r>
              <a:rPr lang="en-US" b="1" dirty="0" smtClean="0">
                <a:solidFill>
                  <a:srgbClr val="FF00FF"/>
                </a:solidFill>
              </a:rPr>
              <a:t>1:1-8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Scene 2 </a:t>
            </a:r>
            <a:r>
              <a:rPr lang="en-US" b="1" dirty="0" smtClean="0">
                <a:solidFill>
                  <a:srgbClr val="FF00FF"/>
                </a:solidFill>
              </a:rPr>
              <a:t>1:9-2:7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2 Scene 1 </a:t>
            </a:r>
            <a:r>
              <a:rPr lang="en-US" b="1" dirty="0" smtClean="0">
                <a:solidFill>
                  <a:srgbClr val="FF00FF"/>
                </a:solidFill>
              </a:rPr>
              <a:t>2:8-17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Scene 2 </a:t>
            </a:r>
            <a:r>
              <a:rPr lang="en-US" b="1" dirty="0" smtClean="0">
                <a:solidFill>
                  <a:srgbClr val="FF00FF"/>
                </a:solidFill>
              </a:rPr>
              <a:t>3:1-5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3 Scene 1 </a:t>
            </a:r>
            <a:r>
              <a:rPr lang="en-US" b="1" dirty="0" smtClean="0">
                <a:solidFill>
                  <a:srgbClr val="FF00FF"/>
                </a:solidFill>
              </a:rPr>
              <a:t>3:6-11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Scene 2 </a:t>
            </a:r>
            <a:r>
              <a:rPr lang="en-US" b="1" dirty="0" smtClean="0">
                <a:solidFill>
                  <a:srgbClr val="FF00FF"/>
                </a:solidFill>
              </a:rPr>
              <a:t>4:1-5:1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4 Scene 1 </a:t>
            </a:r>
            <a:r>
              <a:rPr lang="en-US" b="1" dirty="0" smtClean="0">
                <a:solidFill>
                  <a:srgbClr val="FF00FF"/>
                </a:solidFill>
              </a:rPr>
              <a:t>5:2-6:3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Scene 2 </a:t>
            </a:r>
            <a:r>
              <a:rPr lang="en-US" b="1" dirty="0" smtClean="0">
                <a:solidFill>
                  <a:srgbClr val="FF00FF"/>
                </a:solidFill>
              </a:rPr>
              <a:t>6:4-9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5 Scene 1 </a:t>
            </a:r>
            <a:r>
              <a:rPr lang="en-US" b="1" dirty="0" smtClean="0">
                <a:solidFill>
                  <a:srgbClr val="FF00FF"/>
                </a:solidFill>
              </a:rPr>
              <a:t>6:10-7:6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Scene 2 </a:t>
            </a:r>
            <a:r>
              <a:rPr lang="en-US" b="1" dirty="0" smtClean="0">
                <a:solidFill>
                  <a:srgbClr val="FF00FF"/>
                </a:solidFill>
              </a:rPr>
              <a:t>7:7-8:4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Act 6 Scene 1 </a:t>
            </a:r>
            <a:r>
              <a:rPr lang="en-US" b="1" dirty="0" smtClean="0">
                <a:solidFill>
                  <a:srgbClr val="FF00FF"/>
                </a:solidFill>
              </a:rPr>
              <a:t>8:5-7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Scene 2 </a:t>
            </a:r>
            <a:r>
              <a:rPr lang="en-US" b="1" dirty="0" smtClean="0">
                <a:solidFill>
                  <a:srgbClr val="FF00FF"/>
                </a:solidFill>
              </a:rPr>
              <a:t>8:8-14</a:t>
            </a:r>
          </a:p>
          <a:p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Sex Education for Girls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FF"/>
                </a:solidFill>
              </a:rPr>
              <a:t>Song of Solomon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1:1-2:7 </a:t>
            </a: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utual affection for each other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2:8-3:5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mutual pursuit for each other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3:6-5:1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wedding day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5:2-6:9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working through marriage problems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6:10-8:4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mutual admiration for each other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8:5-14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ratification of covenant of love at her parents’ home</a:t>
            </a:r>
            <a:endParaRPr lang="en-US" b="1" dirty="0" smtClean="0">
              <a:solidFill>
                <a:srgbClr val="FF00FF"/>
              </a:solidFill>
            </a:endParaRPr>
          </a:p>
          <a:p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Lessons from Song of Solomon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All of the God-given senses are used in love </a:t>
            </a:r>
            <a:r>
              <a:rPr lang="en-US" b="1" dirty="0" smtClean="0">
                <a:solidFill>
                  <a:srgbClr val="FF00FF"/>
                </a:solidFill>
              </a:rPr>
              <a:t>1:2-4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Responsibility to keep pure </a:t>
            </a:r>
            <a:r>
              <a:rPr lang="en-US" b="1" dirty="0" smtClean="0">
                <a:solidFill>
                  <a:srgbClr val="FF00FF"/>
                </a:solidFill>
              </a:rPr>
              <a:t>1:6, 8:11-12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Courtship requires patience </a:t>
            </a:r>
            <a:r>
              <a:rPr lang="en-US" b="1" dirty="0" smtClean="0">
                <a:solidFill>
                  <a:srgbClr val="FF00FF"/>
                </a:solidFill>
              </a:rPr>
              <a:t>2:7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True love will work through problems </a:t>
            </a:r>
            <a:r>
              <a:rPr lang="en-US" b="1" dirty="0" smtClean="0">
                <a:solidFill>
                  <a:srgbClr val="FF00FF"/>
                </a:solidFill>
              </a:rPr>
              <a:t>5:2-6:9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greatest is love </a:t>
            </a:r>
            <a:r>
              <a:rPr lang="en-US" b="1" dirty="0" smtClean="0">
                <a:solidFill>
                  <a:srgbClr val="FF00FF"/>
                </a:solidFill>
              </a:rPr>
              <a:t>8:6-7, 1 Cor. 13:4-7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Character triumphs over sensual love </a:t>
            </a:r>
            <a:r>
              <a:rPr lang="en-US" b="1" dirty="0" smtClean="0">
                <a:solidFill>
                  <a:srgbClr val="FF00FF"/>
                </a:solidFill>
              </a:rPr>
              <a:t>8:8-12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type of Christ and the church </a:t>
            </a:r>
            <a:r>
              <a:rPr lang="en-US" b="1" dirty="0" smtClean="0">
                <a:solidFill>
                  <a:srgbClr val="FF00FF"/>
                </a:solidFill>
              </a:rPr>
              <a:t>Eph. 5:22-33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is seeking you </a:t>
            </a:r>
            <a:r>
              <a:rPr lang="en-US" b="1" dirty="0" smtClean="0">
                <a:solidFill>
                  <a:srgbClr val="FF00FF"/>
                </a:solidFill>
              </a:rPr>
              <a:t>Rev. 3:20, Luke 15:1-7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Will you seek Him? </a:t>
            </a:r>
            <a:r>
              <a:rPr lang="en-US" b="1" dirty="0" smtClean="0">
                <a:solidFill>
                  <a:srgbClr val="FF00FF"/>
                </a:solidFill>
              </a:rPr>
              <a:t>Heb. 11:6, Acts 3:19, 2:38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387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BIBLICAL SEX EDUCATION</vt:lpstr>
      <vt:lpstr>Sex Was God’s Idea</vt:lpstr>
      <vt:lpstr>Sex Education for Boys</vt:lpstr>
      <vt:lpstr>Sex Education for Boys</vt:lpstr>
      <vt:lpstr>Sex Education for Girls</vt:lpstr>
      <vt:lpstr>Sex Education for Girls</vt:lpstr>
      <vt:lpstr>Lessons from Song of Solomon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62</cp:revision>
  <dcterms:created xsi:type="dcterms:W3CDTF">2009-07-12T01:50:47Z</dcterms:created>
  <dcterms:modified xsi:type="dcterms:W3CDTF">2009-07-12T13:34:38Z</dcterms:modified>
</cp:coreProperties>
</file>