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A8B4-025A-4815-8E42-D50959BFBA8C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6F41-45AF-4A0D-B417-F0259420ED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BE PREPARED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AMOS 4:12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Preparation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 an act of </a:t>
            </a:r>
            <a:r>
              <a:rPr lang="en-US" sz="3600" b="1" dirty="0" smtClean="0">
                <a:solidFill>
                  <a:srgbClr val="0070C0"/>
                </a:solidFill>
              </a:rPr>
              <a:t>faith </a:t>
            </a:r>
            <a:r>
              <a:rPr lang="en-US" sz="3600" b="1" dirty="0" smtClean="0">
                <a:solidFill>
                  <a:srgbClr val="FF0000"/>
                </a:solidFill>
              </a:rPr>
              <a:t>Hebrews 11:7</a:t>
            </a:r>
          </a:p>
          <a:p>
            <a:r>
              <a:rPr lang="en-US" sz="3600" dirty="0" smtClean="0"/>
              <a:t>Requires </a:t>
            </a:r>
            <a:r>
              <a:rPr lang="en-US" sz="3600" b="1" dirty="0" smtClean="0">
                <a:solidFill>
                  <a:srgbClr val="0070C0"/>
                </a:solidFill>
              </a:rPr>
              <a:t>forethought </a:t>
            </a:r>
            <a:r>
              <a:rPr lang="en-US" sz="3600" b="1" dirty="0" smtClean="0">
                <a:solidFill>
                  <a:srgbClr val="FF0000"/>
                </a:solidFill>
              </a:rPr>
              <a:t>Ecclesiastes 10:10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Requires </a:t>
            </a:r>
            <a:r>
              <a:rPr lang="en-US" sz="3600" b="1" dirty="0" smtClean="0">
                <a:solidFill>
                  <a:srgbClr val="002060"/>
                </a:solidFill>
              </a:rPr>
              <a:t>patience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James 5:7-11</a:t>
            </a:r>
          </a:p>
          <a:p>
            <a:r>
              <a:rPr lang="en-US" sz="3600" dirty="0" smtClean="0"/>
              <a:t>Demonstrates </a:t>
            </a:r>
            <a:r>
              <a:rPr lang="en-US" sz="3600" b="1" dirty="0" smtClean="0">
                <a:solidFill>
                  <a:srgbClr val="00B0F0"/>
                </a:solidFill>
              </a:rPr>
              <a:t>desire </a:t>
            </a:r>
            <a:r>
              <a:rPr lang="en-US" sz="3600" b="1" dirty="0" smtClean="0">
                <a:solidFill>
                  <a:srgbClr val="FF0000"/>
                </a:solidFill>
              </a:rPr>
              <a:t>Luke 22:15</a:t>
            </a:r>
          </a:p>
          <a:p>
            <a:r>
              <a:rPr lang="en-US" sz="3600" dirty="0" smtClean="0"/>
              <a:t>Takes </a:t>
            </a:r>
            <a:r>
              <a:rPr lang="en-US" sz="3600" b="1" dirty="0" smtClean="0">
                <a:solidFill>
                  <a:srgbClr val="00B050"/>
                </a:solidFill>
              </a:rPr>
              <a:t>effort </a:t>
            </a:r>
            <a:r>
              <a:rPr lang="en-US" sz="3600" b="1" dirty="0" smtClean="0">
                <a:solidFill>
                  <a:srgbClr val="FF0000"/>
                </a:solidFill>
              </a:rPr>
              <a:t>1 Chron. 22:14</a:t>
            </a:r>
          </a:p>
          <a:p>
            <a:r>
              <a:rPr lang="en-US" sz="3600" dirty="0" smtClean="0"/>
              <a:t>Equips the saint to be </a:t>
            </a:r>
            <a:r>
              <a:rPr lang="en-US" sz="3600" b="1" dirty="0" smtClean="0">
                <a:solidFill>
                  <a:srgbClr val="00B050"/>
                </a:solidFill>
              </a:rPr>
              <a:t>effective </a:t>
            </a:r>
            <a:r>
              <a:rPr lang="en-US" sz="3600" b="1" dirty="0" smtClean="0">
                <a:solidFill>
                  <a:srgbClr val="FF0000"/>
                </a:solidFill>
              </a:rPr>
              <a:t>2 Tim. 2:15</a:t>
            </a:r>
          </a:p>
          <a:p>
            <a:r>
              <a:rPr lang="en-US" sz="3600" dirty="0" smtClean="0"/>
              <a:t>Equips the saint to be </a:t>
            </a:r>
            <a:r>
              <a:rPr lang="en-US" sz="3600" b="1" dirty="0" smtClean="0">
                <a:solidFill>
                  <a:srgbClr val="00B050"/>
                </a:solidFill>
              </a:rPr>
              <a:t>successful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Eccl 10:10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Glorifies God </a:t>
            </a:r>
            <a:r>
              <a:rPr lang="en-US" sz="3600" b="1" dirty="0" smtClean="0">
                <a:solidFill>
                  <a:srgbClr val="FF0000"/>
                </a:solidFill>
              </a:rPr>
              <a:t>2 Tim. 2:20-21</a:t>
            </a: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Prepare to Serve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Jacob’s first family worship service to God </a:t>
            </a:r>
            <a:r>
              <a:rPr lang="en-US" sz="3600" b="1" dirty="0" smtClean="0">
                <a:solidFill>
                  <a:srgbClr val="FF0000"/>
                </a:solidFill>
              </a:rPr>
              <a:t>Genesis 35:1-4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James 1:21</a:t>
            </a:r>
          </a:p>
          <a:p>
            <a:r>
              <a:rPr lang="en-US" sz="3600" dirty="0" smtClean="0"/>
              <a:t>Ezra’s </a:t>
            </a:r>
            <a:r>
              <a:rPr lang="en-US" sz="3600" b="1" dirty="0" smtClean="0">
                <a:solidFill>
                  <a:srgbClr val="00B050"/>
                </a:solidFill>
              </a:rPr>
              <a:t>preparation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restore</a:t>
            </a:r>
            <a:r>
              <a:rPr lang="en-US" sz="3600" dirty="0" smtClean="0"/>
              <a:t> worship in Israel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Ezra 7:10   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heart</a:t>
            </a:r>
            <a:r>
              <a:rPr lang="en-US" sz="3600" b="1" dirty="0" smtClean="0"/>
              <a:t> </a:t>
            </a:r>
            <a:r>
              <a:rPr lang="en-US" sz="3600" b="1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olidFill>
                  <a:srgbClr val="00B050"/>
                </a:solidFill>
                <a:sym typeface="Wingdings" pitchFamily="2" charset="2"/>
              </a:rPr>
              <a:t>do</a:t>
            </a:r>
            <a:r>
              <a:rPr lang="en-US" sz="3600" b="1" dirty="0" smtClean="0">
                <a:sym typeface="Wingdings" pitchFamily="2" charset="2"/>
              </a:rPr>
              <a:t> 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teach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Jesus’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final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worship service </a:t>
            </a:r>
            <a:r>
              <a:rPr lang="en-US" sz="3600" b="1" dirty="0" smtClean="0">
                <a:solidFill>
                  <a:srgbClr val="FF0000"/>
                </a:solidFill>
              </a:rPr>
              <a:t>Mark 14:12-16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Prepare to Meet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Israel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Exodus 19:10-15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National judgment </a:t>
            </a:r>
            <a:r>
              <a:rPr lang="en-US" sz="3600" dirty="0" smtClean="0"/>
              <a:t>upon Israel </a:t>
            </a:r>
            <a:r>
              <a:rPr lang="en-US" sz="3600" b="1" dirty="0" smtClean="0">
                <a:solidFill>
                  <a:srgbClr val="FF0000"/>
                </a:solidFill>
              </a:rPr>
              <a:t>Amos 4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Final judgment </a:t>
            </a:r>
            <a:r>
              <a:rPr lang="en-US" sz="3600" dirty="0" smtClean="0"/>
              <a:t>upon all </a:t>
            </a:r>
            <a:r>
              <a:rPr lang="en-US" sz="3600" b="1" dirty="0" smtClean="0">
                <a:solidFill>
                  <a:srgbClr val="FF0000"/>
                </a:solidFill>
              </a:rPr>
              <a:t>2 Peter 3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Heaven</a:t>
            </a:r>
            <a:r>
              <a:rPr lang="en-US" sz="3600" dirty="0" smtClean="0"/>
              <a:t> is a </a:t>
            </a:r>
            <a:r>
              <a:rPr lang="en-US" sz="3600" b="1" dirty="0" smtClean="0">
                <a:solidFill>
                  <a:srgbClr val="00B050"/>
                </a:solidFill>
              </a:rPr>
              <a:t>prepared place </a:t>
            </a:r>
            <a:r>
              <a:rPr lang="en-US" sz="3600" dirty="0" smtClean="0"/>
              <a:t>for a </a:t>
            </a:r>
            <a:r>
              <a:rPr lang="en-US" sz="3600" b="1" dirty="0" smtClean="0">
                <a:solidFill>
                  <a:srgbClr val="0070C0"/>
                </a:solidFill>
              </a:rPr>
              <a:t>prepared people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John 14:1-3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Luke 12:42-48</a:t>
            </a:r>
          </a:p>
          <a:p>
            <a:endParaRPr lang="en-US" sz="36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Are you prepared? 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Matt. 22:1-14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131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 PREPARED</vt:lpstr>
      <vt:lpstr>Preparation</vt:lpstr>
      <vt:lpstr>Prepare to Serve God</vt:lpstr>
      <vt:lpstr>Prepare to Meet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PREPARED</dc:title>
  <dc:creator>James</dc:creator>
  <cp:lastModifiedBy>James</cp:lastModifiedBy>
  <cp:revision>2</cp:revision>
  <dcterms:created xsi:type="dcterms:W3CDTF">2016-12-18T20:52:25Z</dcterms:created>
  <dcterms:modified xsi:type="dcterms:W3CDTF">2016-12-18T22:13:56Z</dcterms:modified>
</cp:coreProperties>
</file>