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8AED0-496C-4058-BBFC-6A64FFF93CC1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E7326-DD02-4242-A5A9-D848CF8CA6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7326-DD02-4242-A5A9-D848CF8CA67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7326-DD02-4242-A5A9-D848CF8CA67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7326-DD02-4242-A5A9-D848CF8CA67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7326-DD02-4242-A5A9-D848CF8CA67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7326-DD02-4242-A5A9-D848CF8CA67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E7326-DD02-4242-A5A9-D848CF8CA67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6F515-C27C-44EA-86F7-38855A10CA9F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CCBDB-B604-47B8-8F58-190D3148D3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APPLYING THE BIBLE TO CURRENT EVENTS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Burning the Qur’an?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God told Israel to destroy spiritually harmful things </a:t>
            </a:r>
            <a:r>
              <a:rPr lang="en-US" b="1" dirty="0" smtClean="0">
                <a:solidFill>
                  <a:srgbClr val="FF00FF"/>
                </a:solidFill>
              </a:rPr>
              <a:t>Deut. 7:1-5, 25-26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FF"/>
                </a:solidFill>
              </a:rPr>
              <a:t>20:16-18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FF"/>
                </a:solidFill>
              </a:rPr>
              <a:t>12:1-4</a:t>
            </a:r>
          </a:p>
          <a:p>
            <a:r>
              <a:rPr lang="en-US" dirty="0" smtClean="0"/>
              <a:t>The Christians at Ephesus destroyed books of the occult </a:t>
            </a:r>
            <a:r>
              <a:rPr lang="en-US" b="1" dirty="0" smtClean="0">
                <a:solidFill>
                  <a:srgbClr val="FF00FF"/>
                </a:solidFill>
              </a:rPr>
              <a:t>Acts 19:18-20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If it is a </a:t>
            </a:r>
            <a:r>
              <a:rPr lang="en-US" dirty="0" err="1" smtClean="0">
                <a:solidFill>
                  <a:srgbClr val="00FF00"/>
                </a:solidFill>
              </a:rPr>
              <a:t>stumblingblock</a:t>
            </a:r>
            <a:r>
              <a:rPr lang="en-US" dirty="0" smtClean="0">
                <a:solidFill>
                  <a:srgbClr val="00FF00"/>
                </a:solidFill>
              </a:rPr>
              <a:t>, get rid of it </a:t>
            </a:r>
            <a:r>
              <a:rPr lang="en-US" b="1" dirty="0" smtClean="0">
                <a:solidFill>
                  <a:srgbClr val="FF00FF"/>
                </a:solidFill>
              </a:rPr>
              <a:t>Mt. 5:29-30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C000"/>
                </a:solidFill>
              </a:rPr>
              <a:t>Protest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00B0F0"/>
                </a:solidFill>
              </a:rPr>
              <a:t>is </a:t>
            </a:r>
            <a:r>
              <a:rPr lang="en-US" dirty="0" smtClean="0">
                <a:solidFill>
                  <a:srgbClr val="FF3300"/>
                </a:solidFill>
              </a:rPr>
              <a:t>not</a:t>
            </a:r>
            <a:r>
              <a:rPr lang="en-US" dirty="0" smtClean="0">
                <a:solidFill>
                  <a:srgbClr val="00B0F0"/>
                </a:solidFill>
              </a:rPr>
              <a:t> the way of Christ </a:t>
            </a:r>
            <a:r>
              <a:rPr lang="en-US" b="1" dirty="0" smtClean="0">
                <a:solidFill>
                  <a:srgbClr val="FF00FF"/>
                </a:solidFill>
              </a:rPr>
              <a:t>2 Cor. 10:3-6 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Demonstrations</a:t>
            </a:r>
            <a:r>
              <a:rPr lang="en-US" dirty="0" smtClean="0"/>
              <a:t> are political tactics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Intimidation</a:t>
            </a:r>
            <a:r>
              <a:rPr lang="en-US" dirty="0" smtClean="0"/>
              <a:t> is a carnal weapon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Lying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3300"/>
                </a:solidFill>
              </a:rPr>
              <a:t>misrepresentation</a:t>
            </a:r>
            <a:r>
              <a:rPr lang="en-US" dirty="0" smtClean="0"/>
              <a:t> are carnal weapons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Burning the Qur’an?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C000"/>
                </a:solidFill>
              </a:rPr>
              <a:t>Protest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00B0F0"/>
                </a:solidFill>
              </a:rPr>
              <a:t>is not the way of Christ </a:t>
            </a:r>
            <a:r>
              <a:rPr lang="en-US" b="1" dirty="0" smtClean="0">
                <a:solidFill>
                  <a:srgbClr val="FF00FF"/>
                </a:solidFill>
              </a:rPr>
              <a:t>2 Cor. 10:3-6 </a:t>
            </a:r>
            <a:endParaRPr lang="en-US" dirty="0" smtClean="0"/>
          </a:p>
          <a:p>
            <a:r>
              <a:rPr lang="en-US" b="1" dirty="0" smtClean="0">
                <a:solidFill>
                  <a:srgbClr val="FF00FF"/>
                </a:solidFill>
              </a:rPr>
              <a:t>Acts 14:8-18 </a:t>
            </a:r>
            <a:r>
              <a:rPr lang="en-US" dirty="0" smtClean="0"/>
              <a:t>correcting misconception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Acts 17:16-31 </a:t>
            </a:r>
            <a:r>
              <a:rPr lang="en-US" dirty="0" smtClean="0"/>
              <a:t>provoked but sought common ground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Acts 19:37 </a:t>
            </a:r>
            <a:r>
              <a:rPr lang="en-US" dirty="0" smtClean="0"/>
              <a:t>Paul did not specifically attack their goddess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Timothy 2:24-26 </a:t>
            </a:r>
            <a:r>
              <a:rPr lang="en-US" dirty="0" smtClean="0">
                <a:solidFill>
                  <a:srgbClr val="00B0F0"/>
                </a:solidFill>
              </a:rPr>
              <a:t>not provocative </a:t>
            </a:r>
            <a:r>
              <a:rPr lang="en-US" b="1" dirty="0" smtClean="0">
                <a:solidFill>
                  <a:srgbClr val="FF00FF"/>
                </a:solidFill>
              </a:rPr>
              <a:t>Mt. 7:12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Colossians 4:2-6 </a:t>
            </a:r>
            <a:r>
              <a:rPr lang="en-US" dirty="0" smtClean="0">
                <a:solidFill>
                  <a:srgbClr val="00FF00"/>
                </a:solidFill>
              </a:rPr>
              <a:t>pray, live, speak wisely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Thessalonians 3:1-4 </a:t>
            </a:r>
            <a:r>
              <a:rPr lang="en-US" dirty="0" smtClean="0"/>
              <a:t>pray for deliverance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Burning the Bible?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Jehoiakim</a:t>
            </a:r>
            <a:r>
              <a:rPr lang="en-US" dirty="0" smtClean="0"/>
              <a:t> tried it </a:t>
            </a:r>
            <a:r>
              <a:rPr lang="en-US" b="1" dirty="0" smtClean="0">
                <a:solidFill>
                  <a:srgbClr val="FF00FF"/>
                </a:solidFill>
              </a:rPr>
              <a:t>Jeremiah 36</a:t>
            </a:r>
          </a:p>
          <a:p>
            <a:r>
              <a:rPr lang="en-US" dirty="0" smtClean="0"/>
              <a:t>God’s word abides </a:t>
            </a:r>
            <a:r>
              <a:rPr lang="en-US" b="1" dirty="0" smtClean="0">
                <a:solidFill>
                  <a:srgbClr val="00B0F0"/>
                </a:solidFill>
              </a:rPr>
              <a:t>forever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Peter 1:22-25</a:t>
            </a:r>
          </a:p>
          <a:p>
            <a:r>
              <a:rPr lang="en-US" dirty="0" smtClean="0"/>
              <a:t>The word abides in </a:t>
            </a:r>
            <a:r>
              <a:rPr lang="en-US" b="1" dirty="0" smtClean="0">
                <a:solidFill>
                  <a:srgbClr val="00B0F0"/>
                </a:solidFill>
              </a:rPr>
              <a:t>us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Col. 3:16, 2 Cor. 3:1-3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Matt. 5:17-20</a:t>
            </a:r>
          </a:p>
          <a:p>
            <a:r>
              <a:rPr lang="en-US" dirty="0" smtClean="0"/>
              <a:t>Disobedience worse than destroying printed copies</a:t>
            </a:r>
          </a:p>
          <a:p>
            <a:r>
              <a:rPr lang="en-US" dirty="0" smtClean="0"/>
              <a:t>We are to reason with others </a:t>
            </a:r>
            <a:r>
              <a:rPr lang="en-US" b="1" dirty="0" smtClean="0">
                <a:solidFill>
                  <a:srgbClr val="FF00FF"/>
                </a:solidFill>
              </a:rPr>
              <a:t>Isaiah 1:18 </a:t>
            </a:r>
            <a:r>
              <a:rPr lang="en-US" dirty="0" smtClean="0"/>
              <a:t>and refute false arguments </a:t>
            </a:r>
            <a:r>
              <a:rPr lang="en-US" b="1" dirty="0" smtClean="0">
                <a:solidFill>
                  <a:srgbClr val="FF00FF"/>
                </a:solidFill>
              </a:rPr>
              <a:t>2 Cor. 10:4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Honor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the word by </a:t>
            </a:r>
            <a:r>
              <a:rPr lang="en-US" b="1" dirty="0" smtClean="0">
                <a:solidFill>
                  <a:srgbClr val="00B0F0"/>
                </a:solidFill>
              </a:rPr>
              <a:t>living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it; then others will learn to respect it</a:t>
            </a:r>
            <a:r>
              <a:rPr lang="en-US" b="1" dirty="0" smtClean="0">
                <a:solidFill>
                  <a:srgbClr val="FF00FF"/>
                </a:solidFill>
              </a:rPr>
              <a:t> 1 Peter 2:11-12; 3:15 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Allowing a Mosque Near Ground Zero?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Relenting from burning Qur’an = removing location of Islamic Cultural Center from Ground Zero </a:t>
            </a:r>
            <a:r>
              <a:rPr lang="en-US" b="1" dirty="0" smtClean="0">
                <a:solidFill>
                  <a:srgbClr val="FF00FF"/>
                </a:solidFill>
              </a:rPr>
              <a:t>James 3:17 </a:t>
            </a:r>
            <a:r>
              <a:rPr lang="en-US" dirty="0" smtClean="0">
                <a:solidFill>
                  <a:srgbClr val="FFFF00"/>
                </a:solidFill>
              </a:rPr>
              <a:t>“willing to yield”</a:t>
            </a:r>
          </a:p>
          <a:p>
            <a:r>
              <a:rPr lang="en-US" dirty="0" smtClean="0"/>
              <a:t>Christian principles not American principles (example: capital punishment, carnal warfare)</a:t>
            </a:r>
          </a:p>
          <a:p>
            <a:r>
              <a:rPr lang="en-US" dirty="0" smtClean="0"/>
              <a:t>Christian principles </a:t>
            </a:r>
            <a:r>
              <a:rPr lang="en-US" b="1" dirty="0" smtClean="0">
                <a:solidFill>
                  <a:srgbClr val="00B0F0"/>
                </a:solidFill>
              </a:rPr>
              <a:t>not</a:t>
            </a:r>
            <a:r>
              <a:rPr lang="en-US" dirty="0" smtClean="0"/>
              <a:t> Muslim principles</a:t>
            </a:r>
          </a:p>
          <a:p>
            <a:r>
              <a:rPr lang="en-US" dirty="0" smtClean="0"/>
              <a:t>Christianity is not imposed on others (</a:t>
            </a:r>
            <a:r>
              <a:rPr lang="en-US" dirty="0" smtClean="0">
                <a:solidFill>
                  <a:srgbClr val="FF3300"/>
                </a:solidFill>
              </a:rPr>
              <a:t>Islam 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Christianity is </a:t>
            </a:r>
            <a:r>
              <a:rPr lang="en-US" b="1" dirty="0" smtClean="0">
                <a:solidFill>
                  <a:srgbClr val="00B0F0"/>
                </a:solidFill>
              </a:rPr>
              <a:t>love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FF"/>
                </a:solidFill>
              </a:rPr>
              <a:t>1 John 4:8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3300"/>
                </a:solidFill>
              </a:rPr>
              <a:t>Islam is fear</a:t>
            </a:r>
            <a:r>
              <a:rPr lang="en-US" dirty="0" smtClean="0"/>
              <a:t>)</a:t>
            </a:r>
            <a:r>
              <a:rPr lang="en-US" dirty="0" smtClean="0"/>
              <a:t> Where is </a:t>
            </a:r>
            <a:r>
              <a:rPr lang="en-US" b="1" dirty="0" smtClean="0">
                <a:solidFill>
                  <a:srgbClr val="00B0F0"/>
                </a:solidFill>
              </a:rPr>
              <a:t>forgiveness</a:t>
            </a:r>
            <a:r>
              <a:rPr lang="en-US" dirty="0" smtClean="0"/>
              <a:t> in Islam? Where is </a:t>
            </a:r>
            <a:r>
              <a:rPr lang="en-US" b="1" dirty="0" smtClean="0">
                <a:solidFill>
                  <a:srgbClr val="00B0F0"/>
                </a:solidFill>
              </a:rPr>
              <a:t>basis </a:t>
            </a:r>
            <a:r>
              <a:rPr lang="en-US" dirty="0" smtClean="0"/>
              <a:t>for forgiveness? Where is basis for </a:t>
            </a:r>
            <a:r>
              <a:rPr lang="en-US" b="1" dirty="0" smtClean="0">
                <a:solidFill>
                  <a:srgbClr val="00B0F0"/>
                </a:solidFill>
              </a:rPr>
              <a:t>hope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FF"/>
                </a:solidFill>
              </a:rPr>
              <a:t>1 Cor. 15:1-4,17,58</a:t>
            </a:r>
            <a:endParaRPr lang="en-US" b="1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Allowing a Mosque Near Ground Zero?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Relenting from burning Qur’an = removing location of Islamic Cultural Center from Ground Zero </a:t>
            </a:r>
            <a:r>
              <a:rPr lang="en-US" b="1" dirty="0" smtClean="0">
                <a:solidFill>
                  <a:srgbClr val="FF00FF"/>
                </a:solidFill>
              </a:rPr>
              <a:t>James 3:17 </a:t>
            </a:r>
            <a:r>
              <a:rPr lang="en-US" dirty="0" smtClean="0">
                <a:solidFill>
                  <a:srgbClr val="FFFF00"/>
                </a:solidFill>
              </a:rPr>
              <a:t>“willing to yield”</a:t>
            </a:r>
          </a:p>
          <a:p>
            <a:r>
              <a:rPr lang="en-US" dirty="0" smtClean="0"/>
              <a:t>Christian principles not American principles (example: capital punishment, carnal warfare)</a:t>
            </a:r>
          </a:p>
          <a:p>
            <a:r>
              <a:rPr lang="en-US" dirty="0" smtClean="0"/>
              <a:t>Christian principles </a:t>
            </a:r>
            <a:r>
              <a:rPr lang="en-US" b="1" dirty="0" smtClean="0">
                <a:solidFill>
                  <a:srgbClr val="00B0F0"/>
                </a:solidFill>
              </a:rPr>
              <a:t>not</a:t>
            </a:r>
            <a:r>
              <a:rPr lang="en-US" dirty="0" smtClean="0"/>
              <a:t> Muslim principles</a:t>
            </a:r>
          </a:p>
          <a:p>
            <a:r>
              <a:rPr lang="en-US" dirty="0" smtClean="0"/>
              <a:t>Christianity is not imposed on others (</a:t>
            </a:r>
            <a:r>
              <a:rPr lang="en-US" dirty="0" smtClean="0">
                <a:solidFill>
                  <a:srgbClr val="FF3300"/>
                </a:solidFill>
              </a:rPr>
              <a:t>Islam 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Christianity is </a:t>
            </a:r>
            <a:r>
              <a:rPr lang="en-US" b="1" dirty="0" smtClean="0">
                <a:solidFill>
                  <a:srgbClr val="00B0F0"/>
                </a:solidFill>
              </a:rPr>
              <a:t>love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FF"/>
                </a:solidFill>
              </a:rPr>
              <a:t>1 John 4:8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3300"/>
                </a:solidFill>
              </a:rPr>
              <a:t>Islam is fear</a:t>
            </a:r>
            <a:r>
              <a:rPr lang="en-US" dirty="0" smtClean="0"/>
              <a:t>)</a:t>
            </a:r>
            <a:r>
              <a:rPr lang="en-US" dirty="0" smtClean="0"/>
              <a:t> Where is </a:t>
            </a:r>
            <a:r>
              <a:rPr lang="en-US" b="1" dirty="0" smtClean="0">
                <a:solidFill>
                  <a:srgbClr val="00B0F0"/>
                </a:solidFill>
              </a:rPr>
              <a:t>forgiveness</a:t>
            </a:r>
            <a:r>
              <a:rPr lang="en-US" dirty="0" smtClean="0"/>
              <a:t> in Islam? Where is </a:t>
            </a:r>
            <a:r>
              <a:rPr lang="en-US" b="1" dirty="0" smtClean="0">
                <a:solidFill>
                  <a:srgbClr val="00B0F0"/>
                </a:solidFill>
              </a:rPr>
              <a:t>basis </a:t>
            </a:r>
            <a:r>
              <a:rPr lang="en-US" dirty="0" smtClean="0"/>
              <a:t>for forgiveness? Where is basis for </a:t>
            </a:r>
            <a:r>
              <a:rPr lang="en-US" b="1" dirty="0" smtClean="0">
                <a:solidFill>
                  <a:srgbClr val="00B0F0"/>
                </a:solidFill>
              </a:rPr>
              <a:t>hope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FF"/>
                </a:solidFill>
              </a:rPr>
              <a:t>1 Cor. 15:1-4,17,58; </a:t>
            </a:r>
            <a:r>
              <a:rPr lang="en-US" b="1" dirty="0" smtClean="0">
                <a:solidFill>
                  <a:srgbClr val="00FF00"/>
                </a:solidFill>
              </a:rPr>
              <a:t>Romans 6:3-4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400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APPLYING THE BIBLE TO CURRENT EVENTS</vt:lpstr>
      <vt:lpstr>Burning the Qur’an?</vt:lpstr>
      <vt:lpstr>Burning the Qur’an?</vt:lpstr>
      <vt:lpstr>Burning the Bible?</vt:lpstr>
      <vt:lpstr>Allowing a Mosque Near Ground Zero?</vt:lpstr>
      <vt:lpstr>Allowing a Mosque Near Ground Zero?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BIBLE TO CURRENT EVENTS</dc:title>
  <dc:creator>James Hamilton</dc:creator>
  <cp:lastModifiedBy>James Hamilton</cp:lastModifiedBy>
  <cp:revision>6</cp:revision>
  <dcterms:created xsi:type="dcterms:W3CDTF">2010-09-12T18:34:51Z</dcterms:created>
  <dcterms:modified xsi:type="dcterms:W3CDTF">2010-09-12T21:28:06Z</dcterms:modified>
</cp:coreProperties>
</file>