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E9CFD-CBDF-4733-A536-5EEF9D5DE912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053715-EF93-4E38-8268-A364DE2AF8C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53715-EF93-4E38-8268-A364DE2AF8CC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053715-EF93-4E38-8268-A364DE2AF8CC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93F-79CE-43F3-BB23-D0F072E886F9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B73C-D8BB-4FE5-9543-E79054EC5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93F-79CE-43F3-BB23-D0F072E886F9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B73C-D8BB-4FE5-9543-E79054EC5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93F-79CE-43F3-BB23-D0F072E886F9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B73C-D8BB-4FE5-9543-E79054EC5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93F-79CE-43F3-BB23-D0F072E886F9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B73C-D8BB-4FE5-9543-E79054EC5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93F-79CE-43F3-BB23-D0F072E886F9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B73C-D8BB-4FE5-9543-E79054EC5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93F-79CE-43F3-BB23-D0F072E886F9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B73C-D8BB-4FE5-9543-E79054EC5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93F-79CE-43F3-BB23-D0F072E886F9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B73C-D8BB-4FE5-9543-E79054EC5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93F-79CE-43F3-BB23-D0F072E886F9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B73C-D8BB-4FE5-9543-E79054EC5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93F-79CE-43F3-BB23-D0F072E886F9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B73C-D8BB-4FE5-9543-E79054EC5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93F-79CE-43F3-BB23-D0F072E886F9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B73C-D8BB-4FE5-9543-E79054EC5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E893F-79CE-43F3-BB23-D0F072E886F9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B73C-D8BB-4FE5-9543-E79054EC56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E893F-79CE-43F3-BB23-D0F072E886F9}" type="datetimeFigureOut">
              <a:rPr lang="en-US" smtClean="0"/>
              <a:t>8/30/2010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1B73C-D8BB-4FE5-9543-E79054EC566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FF00"/>
                </a:solidFill>
              </a:rPr>
              <a:t>ADD TO YOUR FAITH VIRTUE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b="1" dirty="0" smtClean="0"/>
              <a:t>Virtue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867400"/>
          </a:xfrm>
        </p:spPr>
        <p:txBody>
          <a:bodyPr/>
          <a:lstStyle/>
          <a:p>
            <a:r>
              <a:rPr lang="en-US" dirty="0" smtClean="0"/>
              <a:t>Moral excellence, </a:t>
            </a:r>
            <a:r>
              <a:rPr lang="en-US" smtClean="0"/>
              <a:t>moral courage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13</Words>
  <Application>Microsoft Office PowerPoint</Application>
  <PresentationFormat>On-screen Show (4:3)</PresentationFormat>
  <Paragraphs>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ADD TO YOUR FAITH VIRTUE</vt:lpstr>
      <vt:lpstr>Virtue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ADD TO YOUR FAITH VIRTUE</dc:title>
  <dc:creator>James Hamilton</dc:creator>
  <cp:lastModifiedBy>James Hamilton</cp:lastModifiedBy>
  <cp:revision>1</cp:revision>
  <dcterms:created xsi:type="dcterms:W3CDTF">2010-08-31T04:03:39Z</dcterms:created>
  <dcterms:modified xsi:type="dcterms:W3CDTF">2010-08-31T04:06:09Z</dcterms:modified>
</cp:coreProperties>
</file>