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FE488-C210-498F-A595-4AB474F2CE9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4BCF5-A492-4BEB-9278-1A8AFB026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BCF5-A492-4BEB-9278-1A8AFB0269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BCF5-A492-4BEB-9278-1A8AFB0269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BCF5-A492-4BEB-9278-1A8AFB0269E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BCF5-A492-4BEB-9278-1A8AFB0269E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4BCF5-A492-4BEB-9278-1A8AFB0269E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698-3087-4BC3-9C4F-116A501A41E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9237-EE7A-45CD-8020-9AAF720DD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698-3087-4BC3-9C4F-116A501A41E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9237-EE7A-45CD-8020-9AAF720DD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698-3087-4BC3-9C4F-116A501A41E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9237-EE7A-45CD-8020-9AAF720DD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698-3087-4BC3-9C4F-116A501A41E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9237-EE7A-45CD-8020-9AAF720DD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698-3087-4BC3-9C4F-116A501A41E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9237-EE7A-45CD-8020-9AAF720DD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698-3087-4BC3-9C4F-116A501A41E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9237-EE7A-45CD-8020-9AAF720DD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698-3087-4BC3-9C4F-116A501A41E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9237-EE7A-45CD-8020-9AAF720DD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698-3087-4BC3-9C4F-116A501A41E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9237-EE7A-45CD-8020-9AAF720DD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698-3087-4BC3-9C4F-116A501A41E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9237-EE7A-45CD-8020-9AAF720DD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698-3087-4BC3-9C4F-116A501A41E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9237-EE7A-45CD-8020-9AAF720DD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74698-3087-4BC3-9C4F-116A501A41E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49237-EE7A-45CD-8020-9AAF720DD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74698-3087-4BC3-9C4F-116A501A41E2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49237-EE7A-45CD-8020-9AAF720DD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ABIDING IN CHRIST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JOHN 15:1-8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Bearing Fruit – </a:t>
            </a:r>
            <a:r>
              <a:rPr lang="en-US" sz="4000" b="1" dirty="0" smtClean="0">
                <a:solidFill>
                  <a:srgbClr val="FF00FF"/>
                </a:solidFill>
              </a:rPr>
              <a:t>John 15:1-8</a:t>
            </a:r>
            <a:endParaRPr lang="en-US" sz="4000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/>
          <a:lstStyle/>
          <a:p>
            <a:r>
              <a:rPr lang="en-US" dirty="0" smtClean="0"/>
              <a:t>Every </a:t>
            </a:r>
            <a:r>
              <a:rPr lang="en-US" b="1" dirty="0" smtClean="0">
                <a:solidFill>
                  <a:srgbClr val="CC3300"/>
                </a:solidFill>
              </a:rPr>
              <a:t>fruitless</a:t>
            </a:r>
            <a:r>
              <a:rPr lang="en-US" dirty="0" smtClean="0"/>
              <a:t> branch is </a:t>
            </a:r>
            <a:r>
              <a:rPr lang="en-US" b="1" dirty="0" smtClean="0">
                <a:solidFill>
                  <a:srgbClr val="CC3300"/>
                </a:solidFill>
              </a:rPr>
              <a:t>removed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v. 2</a:t>
            </a:r>
          </a:p>
          <a:p>
            <a:r>
              <a:rPr lang="en-US" dirty="0" smtClean="0"/>
              <a:t>Every </a:t>
            </a:r>
            <a:r>
              <a:rPr lang="en-US" b="1" dirty="0" smtClean="0">
                <a:solidFill>
                  <a:srgbClr val="00B0F0"/>
                </a:solidFill>
              </a:rPr>
              <a:t>fruitful </a:t>
            </a:r>
            <a:r>
              <a:rPr lang="en-US" dirty="0" smtClean="0"/>
              <a:t>branch is </a:t>
            </a:r>
            <a:r>
              <a:rPr lang="en-US" b="1" dirty="0" smtClean="0">
                <a:solidFill>
                  <a:srgbClr val="00B0F0"/>
                </a:solidFill>
              </a:rPr>
              <a:t>pruned</a:t>
            </a:r>
            <a:r>
              <a:rPr lang="en-US" dirty="0" smtClean="0"/>
              <a:t> to bear more fruit </a:t>
            </a:r>
            <a:r>
              <a:rPr lang="en-US" b="1" dirty="0" smtClean="0">
                <a:solidFill>
                  <a:srgbClr val="FF00FF"/>
                </a:solidFill>
              </a:rPr>
              <a:t>v. 2</a:t>
            </a:r>
          </a:p>
          <a:p>
            <a:r>
              <a:rPr lang="en-US" dirty="0" smtClean="0"/>
              <a:t>Pruning (cleansing) is by the word of Christ </a:t>
            </a:r>
            <a:r>
              <a:rPr lang="en-US" b="1" dirty="0" smtClean="0">
                <a:solidFill>
                  <a:srgbClr val="FF00FF"/>
                </a:solidFill>
              </a:rPr>
              <a:t>v. 3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Bearing fruit is based on </a:t>
            </a:r>
            <a:r>
              <a:rPr lang="en-US" b="1" dirty="0" smtClean="0">
                <a:solidFill>
                  <a:srgbClr val="00B0F0"/>
                </a:solidFill>
              </a:rPr>
              <a:t>abiding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in Christ </a:t>
            </a:r>
            <a:r>
              <a:rPr lang="en-US" b="1" dirty="0" smtClean="0">
                <a:solidFill>
                  <a:srgbClr val="FF00FF"/>
                </a:solidFill>
              </a:rPr>
              <a:t>v. 4-5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Every fruitless branch is </a:t>
            </a:r>
            <a:r>
              <a:rPr lang="en-US" b="1" dirty="0" smtClean="0">
                <a:solidFill>
                  <a:srgbClr val="CC3300"/>
                </a:solidFill>
              </a:rPr>
              <a:t>burned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v. 6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Two </a:t>
            </a:r>
            <a:r>
              <a:rPr lang="en-US" b="1" dirty="0" smtClean="0">
                <a:solidFill>
                  <a:srgbClr val="00B0F0"/>
                </a:solidFill>
              </a:rPr>
              <a:t>conditions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for acceptable prayer </a:t>
            </a:r>
            <a:r>
              <a:rPr lang="en-US" b="1" dirty="0" smtClean="0">
                <a:solidFill>
                  <a:srgbClr val="FF00FF"/>
                </a:solidFill>
              </a:rPr>
              <a:t>v. 7, Psalm 37:3-5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How we </a:t>
            </a:r>
            <a:r>
              <a:rPr lang="en-US" b="1" dirty="0" smtClean="0">
                <a:solidFill>
                  <a:srgbClr val="00B0F0"/>
                </a:solidFill>
              </a:rPr>
              <a:t>glorify God </a:t>
            </a:r>
            <a:r>
              <a:rPr lang="en-US" b="1" dirty="0" smtClean="0">
                <a:solidFill>
                  <a:srgbClr val="FF00FF"/>
                </a:solidFill>
              </a:rPr>
              <a:t>v. 8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How we are His disciples </a:t>
            </a:r>
            <a:r>
              <a:rPr lang="en-US" b="1" dirty="0" smtClean="0">
                <a:solidFill>
                  <a:srgbClr val="FF00FF"/>
                </a:solidFill>
              </a:rPr>
              <a:t>v. 8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Fruit Are We to Bear?</a:t>
            </a:r>
            <a:endParaRPr lang="en-US" sz="4000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Fruit of the </a:t>
            </a:r>
            <a:r>
              <a:rPr lang="en-US" b="1" dirty="0" smtClean="0">
                <a:solidFill>
                  <a:srgbClr val="00B0F0"/>
                </a:solidFill>
              </a:rPr>
              <a:t>Spirit</a:t>
            </a:r>
            <a:r>
              <a:rPr lang="en-US" b="1" dirty="0" smtClean="0">
                <a:solidFill>
                  <a:srgbClr val="FF00FF"/>
                </a:solidFill>
              </a:rPr>
              <a:t> Galatians </a:t>
            </a:r>
            <a:r>
              <a:rPr lang="en-US" b="1" dirty="0" smtClean="0">
                <a:solidFill>
                  <a:srgbClr val="FF00FF"/>
                </a:solidFill>
              </a:rPr>
              <a:t>5:22-23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Love, joy, peace, longsuffering, goodness, kindness, meekness, self-control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Our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speech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Matthew 12:33-37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Our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speech in </a:t>
            </a:r>
            <a:r>
              <a:rPr lang="en-US" b="1" dirty="0" smtClean="0">
                <a:solidFill>
                  <a:srgbClr val="00B0F0"/>
                </a:solidFill>
              </a:rPr>
              <a:t>worship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Hebrews 13:15-16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Converts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Rom. </a:t>
            </a:r>
            <a:r>
              <a:rPr lang="en-US" b="1" dirty="0" smtClean="0">
                <a:solidFill>
                  <a:srgbClr val="FF00FF"/>
                </a:solidFill>
              </a:rPr>
              <a:t>1:13, Colossians </a:t>
            </a:r>
            <a:r>
              <a:rPr lang="en-US" b="1" dirty="0" smtClean="0">
                <a:solidFill>
                  <a:srgbClr val="FF00FF"/>
                </a:solidFill>
              </a:rPr>
              <a:t>1:6; 2 Tim. 2:2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First the fruit of new attitudes and actions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This opens the door to share our faith (speech)</a:t>
            </a:r>
          </a:p>
          <a:p>
            <a:r>
              <a:rPr lang="en-US" b="1" dirty="0" smtClean="0">
                <a:solidFill>
                  <a:srgbClr val="00FF00"/>
                </a:solidFill>
              </a:rPr>
              <a:t>The final result is that faith produced in others 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endParaRPr lang="en-US" b="1" dirty="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Key to Bearing Fruit</a:t>
            </a:r>
            <a:endParaRPr lang="en-US" sz="4000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8674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Abiding in Christ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– </a:t>
            </a:r>
            <a:r>
              <a:rPr lang="en-US" b="1" dirty="0" smtClean="0">
                <a:solidFill>
                  <a:srgbClr val="FF00FF"/>
                </a:solidFill>
              </a:rPr>
              <a:t>John 15:4-6, 7, 9-10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Bearing fruit </a:t>
            </a:r>
            <a:r>
              <a:rPr lang="en-US" b="1" dirty="0" smtClean="0">
                <a:solidFill>
                  <a:srgbClr val="FF00FF"/>
                </a:solidFill>
              </a:rPr>
              <a:t>v. 5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 see </a:t>
            </a:r>
            <a:r>
              <a:rPr lang="en-US" b="1" dirty="0" smtClean="0">
                <a:solidFill>
                  <a:srgbClr val="00B0F0"/>
                </a:solidFill>
              </a:rPr>
              <a:t>God working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 our lives </a:t>
            </a:r>
            <a:r>
              <a:rPr lang="en-US" b="1" dirty="0" smtClean="0">
                <a:solidFill>
                  <a:srgbClr val="FF00FF"/>
                </a:solidFill>
              </a:rPr>
              <a:t>v. 2, Heb. 12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sense of </a:t>
            </a:r>
            <a:r>
              <a:rPr lang="en-US" b="1" dirty="0" smtClean="0">
                <a:solidFill>
                  <a:srgbClr val="00B0F0"/>
                </a:solidFill>
              </a:rPr>
              <a:t>dependence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on </a:t>
            </a:r>
            <a:r>
              <a:rPr lang="en-US" b="1" dirty="0" smtClean="0">
                <a:solidFill>
                  <a:srgbClr val="00B0F0"/>
                </a:solidFill>
              </a:rPr>
              <a:t>Jesus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v. 5, Phil. 4:13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Our </a:t>
            </a:r>
            <a:r>
              <a:rPr lang="en-US" b="1" dirty="0" smtClean="0">
                <a:solidFill>
                  <a:srgbClr val="00B0F0"/>
                </a:solidFill>
              </a:rPr>
              <a:t>prayers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are </a:t>
            </a:r>
            <a:r>
              <a:rPr lang="en-US" b="1" dirty="0" smtClean="0">
                <a:solidFill>
                  <a:srgbClr val="00B0F0"/>
                </a:solidFill>
              </a:rPr>
              <a:t>answered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v. 7, 1 John 5:14-15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We feel </a:t>
            </a:r>
            <a:r>
              <a:rPr lang="en-US" b="1" dirty="0" smtClean="0">
                <a:solidFill>
                  <a:srgbClr val="00B0F0"/>
                </a:solidFill>
              </a:rPr>
              <a:t>God’s love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for us </a:t>
            </a:r>
            <a:r>
              <a:rPr lang="en-US" b="1" dirty="0" smtClean="0">
                <a:solidFill>
                  <a:srgbClr val="FF00FF"/>
                </a:solidFill>
              </a:rPr>
              <a:t>v. 9, Rom. 5:5-8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We </a:t>
            </a:r>
            <a:r>
              <a:rPr lang="en-US" b="1" dirty="0" smtClean="0">
                <a:solidFill>
                  <a:srgbClr val="00B0F0"/>
                </a:solidFill>
              </a:rPr>
              <a:t>love others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with the love of God </a:t>
            </a:r>
            <a:r>
              <a:rPr lang="en-US" b="1" dirty="0" smtClean="0">
                <a:solidFill>
                  <a:srgbClr val="FF00FF"/>
                </a:solidFill>
              </a:rPr>
              <a:t>v. 9, 1 John 3:16-18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We are full of </a:t>
            </a:r>
            <a:r>
              <a:rPr lang="en-US" b="1" dirty="0" smtClean="0">
                <a:solidFill>
                  <a:srgbClr val="00B0F0"/>
                </a:solidFill>
              </a:rPr>
              <a:t>joy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v. 11, 1 Thess. 5:16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Bearing Fruit – Our Purpose</a:t>
            </a:r>
            <a:endParaRPr lang="en-US" sz="4000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God’s will </a:t>
            </a:r>
            <a:r>
              <a:rPr lang="en-US" b="1" dirty="0" smtClean="0">
                <a:solidFill>
                  <a:srgbClr val="FF00FF"/>
                </a:solidFill>
              </a:rPr>
              <a:t>Luke 8:4-15, 13:6-9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Basis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discerning others </a:t>
            </a:r>
            <a:r>
              <a:rPr lang="en-US" b="1" dirty="0" smtClean="0">
                <a:solidFill>
                  <a:srgbClr val="FF00FF"/>
                </a:solidFill>
              </a:rPr>
              <a:t>Matt. 7:15-20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Basis for judging self </a:t>
            </a:r>
            <a:r>
              <a:rPr lang="en-US" b="1" dirty="0" smtClean="0">
                <a:solidFill>
                  <a:srgbClr val="FF00FF"/>
                </a:solidFill>
              </a:rPr>
              <a:t>Romans 6:21-22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God will </a:t>
            </a:r>
            <a:r>
              <a:rPr lang="en-US" b="1" dirty="0" smtClean="0">
                <a:solidFill>
                  <a:srgbClr val="00B0F0"/>
                </a:solidFill>
              </a:rPr>
              <a:t>judge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us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by our </a:t>
            </a:r>
            <a:r>
              <a:rPr lang="en-US" b="1" dirty="0" smtClean="0">
                <a:solidFill>
                  <a:srgbClr val="00B0F0"/>
                </a:solidFill>
              </a:rPr>
              <a:t>works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2 Cor. 5:10</a:t>
            </a:r>
          </a:p>
          <a:p>
            <a:pPr algn="ctr">
              <a:buNone/>
            </a:pPr>
            <a:r>
              <a:rPr lang="en-US" dirty="0" smtClean="0">
                <a:solidFill>
                  <a:srgbClr val="00FF00"/>
                </a:solidFill>
              </a:rPr>
              <a:t>What will be your answer to God when you give account to Him?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Jesus died and arose so we could bear fruit </a:t>
            </a:r>
            <a:r>
              <a:rPr lang="en-US" b="1" dirty="0" smtClean="0">
                <a:solidFill>
                  <a:srgbClr val="FF00FF"/>
                </a:solidFill>
              </a:rPr>
              <a:t>Romans 7:4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Be baptized </a:t>
            </a:r>
            <a:r>
              <a:rPr lang="en-US" b="1" dirty="0" smtClean="0">
                <a:solidFill>
                  <a:srgbClr val="00B0F0"/>
                </a:solidFill>
              </a:rPr>
              <a:t>into</a:t>
            </a:r>
            <a:r>
              <a:rPr lang="en-US" dirty="0" smtClean="0">
                <a:solidFill>
                  <a:srgbClr val="00FF00"/>
                </a:solidFill>
              </a:rPr>
              <a:t> Christ </a:t>
            </a:r>
            <a:r>
              <a:rPr lang="en-US" b="1" dirty="0" smtClean="0">
                <a:solidFill>
                  <a:srgbClr val="FF00FF"/>
                </a:solidFill>
              </a:rPr>
              <a:t>Galatians 3:27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Then </a:t>
            </a:r>
            <a:r>
              <a:rPr lang="en-US" b="1" dirty="0" smtClean="0">
                <a:solidFill>
                  <a:srgbClr val="00B0F0"/>
                </a:solidFill>
              </a:rPr>
              <a:t>abide in </a:t>
            </a:r>
            <a:r>
              <a:rPr lang="en-US" dirty="0" smtClean="0">
                <a:solidFill>
                  <a:srgbClr val="00FF00"/>
                </a:solidFill>
              </a:rPr>
              <a:t>Christ </a:t>
            </a:r>
            <a:r>
              <a:rPr lang="en-US" b="1" dirty="0" smtClean="0">
                <a:solidFill>
                  <a:srgbClr val="FF00FF"/>
                </a:solidFill>
              </a:rPr>
              <a:t>2 John 9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343</Words>
  <Application>Microsoft Office PowerPoint</Application>
  <PresentationFormat>On-screen Show (4:3)</PresentationFormat>
  <Paragraphs>43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ABIDING IN CHRIST</vt:lpstr>
      <vt:lpstr>Bearing Fruit – John 15:1-8</vt:lpstr>
      <vt:lpstr>What Fruit Are We to Bear?</vt:lpstr>
      <vt:lpstr>The Key to Bearing Fruit</vt:lpstr>
      <vt:lpstr>Bearing Fruit – Our Purpose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BEARING FRUIT</dc:title>
  <dc:creator>James Hamilton</dc:creator>
  <cp:lastModifiedBy>James Hamilton</cp:lastModifiedBy>
  <cp:revision>2</cp:revision>
  <dcterms:created xsi:type="dcterms:W3CDTF">2010-06-06T18:56:04Z</dcterms:created>
  <dcterms:modified xsi:type="dcterms:W3CDTF">2010-06-12T04:27:13Z</dcterms:modified>
</cp:coreProperties>
</file>