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970D3-6B92-4C56-B7A2-1C04E9FCAB33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5B8A-EB0D-432A-9A6A-1F8009733F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E6804-862E-4C3E-8ACA-DA2B22EEB93E}" type="datetimeFigureOut">
              <a:rPr lang="en-US" smtClean="0"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DDA1-BD26-4709-8364-545181BD70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 COMPLAINT ABOUT COMPLAINING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Complaining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Murmuring</a:t>
            </a:r>
            <a:r>
              <a:rPr lang="en-US" dirty="0" smtClean="0"/>
              <a:t> is unsettling talk by unsettled people </a:t>
            </a:r>
            <a:r>
              <a:rPr lang="en-US" b="1" dirty="0" smtClean="0">
                <a:solidFill>
                  <a:srgbClr val="FF00FF"/>
                </a:solidFill>
              </a:rPr>
              <a:t>Matt. 20:11, Luke  5:30, John 6; 7:12,32</a:t>
            </a:r>
          </a:p>
          <a:p>
            <a:r>
              <a:rPr lang="en-US" dirty="0" smtClean="0"/>
              <a:t>Often behind someone’s back </a:t>
            </a:r>
            <a:r>
              <a:rPr lang="en-US" b="1" dirty="0" smtClean="0">
                <a:solidFill>
                  <a:srgbClr val="FF00FF"/>
                </a:solidFill>
              </a:rPr>
              <a:t>Luke 5:30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6:1 </a:t>
            </a:r>
            <a:r>
              <a:rPr lang="en-US" dirty="0" smtClean="0"/>
              <a:t>a potentially explosive situation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Cor. 10:10 </a:t>
            </a:r>
            <a:r>
              <a:rPr lang="en-US" dirty="0" smtClean="0"/>
              <a:t>one of Israel’s habits </a:t>
            </a:r>
            <a:r>
              <a:rPr lang="en-US" b="1" dirty="0" smtClean="0">
                <a:solidFill>
                  <a:srgbClr val="FF00FF"/>
                </a:solidFill>
              </a:rPr>
              <a:t>Num. 11:1</a:t>
            </a:r>
          </a:p>
          <a:p>
            <a:r>
              <a:rPr lang="en-US" dirty="0" smtClean="0"/>
              <a:t>Displeasing to God who hears everything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Phil. 2:14-15 </a:t>
            </a:r>
            <a:r>
              <a:rPr lang="en-US" dirty="0" smtClean="0">
                <a:solidFill>
                  <a:srgbClr val="FFFF00"/>
                </a:solidFill>
              </a:rPr>
              <a:t>do all things without complaining or arguing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Peter 4:9 </a:t>
            </a:r>
            <a:r>
              <a:rPr lang="en-US" dirty="0" smtClean="0"/>
              <a:t>resentful hospitality</a:t>
            </a:r>
          </a:p>
          <a:p>
            <a:r>
              <a:rPr lang="en-US" dirty="0" smtClean="0"/>
              <a:t>How does this affect others?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Constructive Criticism </a:t>
            </a:r>
            <a:r>
              <a:rPr lang="en-US" b="1" dirty="0"/>
              <a:t>V</a:t>
            </a:r>
            <a:r>
              <a:rPr lang="en-US" b="1" dirty="0" smtClean="0"/>
              <a:t>s. Complaining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Some complaints are legitimate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Colossians 3:13 </a:t>
            </a:r>
            <a:r>
              <a:rPr lang="en-US" dirty="0" smtClean="0">
                <a:solidFill>
                  <a:srgbClr val="00FF00"/>
                </a:solidFill>
              </a:rPr>
              <a:t>What to do? </a:t>
            </a:r>
            <a:r>
              <a:rPr lang="en-US" dirty="0" smtClean="0">
                <a:solidFill>
                  <a:srgbClr val="FFFF00"/>
                </a:solidFill>
              </a:rPr>
              <a:t>Forgive!</a:t>
            </a:r>
          </a:p>
          <a:p>
            <a:r>
              <a:rPr lang="en-US" dirty="0" smtClean="0"/>
              <a:t>Talk </a:t>
            </a:r>
            <a:r>
              <a:rPr lang="en-US" b="1" dirty="0" smtClean="0">
                <a:solidFill>
                  <a:srgbClr val="00B0F0"/>
                </a:solidFill>
              </a:rPr>
              <a:t>only</a:t>
            </a:r>
            <a:r>
              <a:rPr lang="en-US" dirty="0" smtClean="0"/>
              <a:t> to the person involved </a:t>
            </a:r>
            <a:r>
              <a:rPr lang="en-US" b="1" dirty="0" smtClean="0">
                <a:solidFill>
                  <a:srgbClr val="FF00FF"/>
                </a:solidFill>
              </a:rPr>
              <a:t>Matt. 18:15-17</a:t>
            </a:r>
          </a:p>
          <a:p>
            <a:r>
              <a:rPr lang="en-US" dirty="0" smtClean="0"/>
              <a:t>Confronting sin and error? Focus on </a:t>
            </a:r>
            <a:r>
              <a:rPr lang="en-US" b="1" dirty="0" smtClean="0">
                <a:solidFill>
                  <a:srgbClr val="00B0F0"/>
                </a:solidFill>
              </a:rPr>
              <a:t>principles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B0F0"/>
                </a:solidFill>
              </a:rPr>
              <a:t>God’s word </a:t>
            </a:r>
            <a:r>
              <a:rPr lang="en-US" b="1" dirty="0" smtClean="0">
                <a:solidFill>
                  <a:srgbClr val="FF00FF"/>
                </a:solidFill>
              </a:rPr>
              <a:t>2 Sam. 12:7-10; 1 Kings 14:6-16</a:t>
            </a:r>
          </a:p>
          <a:p>
            <a:r>
              <a:rPr lang="en-US" dirty="0" smtClean="0"/>
              <a:t>Is complaint from selfish motives?</a:t>
            </a:r>
          </a:p>
          <a:p>
            <a:r>
              <a:rPr lang="en-US" dirty="0" smtClean="0"/>
              <a:t>Is a solution offered?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Micah 6:2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Hosea 4:1 </a:t>
            </a:r>
            <a:r>
              <a:rPr lang="en-US" dirty="0" smtClean="0"/>
              <a:t>legal term for God’s righteous complaint against sinners </a:t>
            </a:r>
            <a:r>
              <a:rPr lang="en-US" b="1" dirty="0" smtClean="0">
                <a:solidFill>
                  <a:srgbClr val="FF00FF"/>
                </a:solidFill>
              </a:rPr>
              <a:t>Rom. 3:23</a:t>
            </a:r>
          </a:p>
          <a:p>
            <a:r>
              <a:rPr lang="en-US" dirty="0" smtClean="0"/>
              <a:t>God offers a solution </a:t>
            </a:r>
            <a:r>
              <a:rPr lang="en-US" b="1" dirty="0" smtClean="0">
                <a:solidFill>
                  <a:srgbClr val="FF00FF"/>
                </a:solidFill>
              </a:rPr>
              <a:t>Rom. 3:21-26; 2:4; 6:3-4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156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COMPLAINT ABOUT COMPLAINING </vt:lpstr>
      <vt:lpstr>Complaining</vt:lpstr>
      <vt:lpstr>Constructive Criticism Vs. Complaining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COMPLAINT ABOUT COMPLAINING</dc:title>
  <dc:creator>James</dc:creator>
  <cp:lastModifiedBy>James</cp:lastModifiedBy>
  <cp:revision>61</cp:revision>
  <dcterms:created xsi:type="dcterms:W3CDTF">2012-07-22T00:08:30Z</dcterms:created>
  <dcterms:modified xsi:type="dcterms:W3CDTF">2012-07-22T12:41:39Z</dcterms:modified>
</cp:coreProperties>
</file>