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12/25/2011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8DF939-831B-428F-B533-7EDFE3C5EE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12/25/2011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4DDE3A-EB37-452A-80F2-53AB7BC3FB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DDE3A-EB37-452A-80F2-53AB7BC3FB34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12/25/2011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12/25/2011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1B28-CD94-4D72-A088-85BBD8AB8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12/25/2011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1B28-CD94-4D72-A088-85BBD8AB8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12/25/2011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1B28-CD94-4D72-A088-85BBD8AB8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12/25/2011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1B28-CD94-4D72-A088-85BBD8AB8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12/25/2011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1B28-CD94-4D72-A088-85BBD8AB8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12/25/2011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1B28-CD94-4D72-A088-85BBD8AB8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12/25/2011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1B28-CD94-4D72-A088-85BBD8AB8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12/25/2011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1B28-CD94-4D72-A088-85BBD8AB8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12/25/2011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1B28-CD94-4D72-A088-85BBD8AB8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12/25/2011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1B28-CD94-4D72-A088-85BBD8AB8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12/25/2011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1B28-CD94-4D72-A088-85BBD8AB8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12/25/2011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81B28-CD94-4D72-A088-85BBD8AB8EA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CHURCH WITHOUT ELDERS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12/25/2011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838200"/>
          </a:xfrm>
        </p:spPr>
        <p:txBody>
          <a:bodyPr>
            <a:normAutofit/>
          </a:bodyPr>
          <a:lstStyle/>
          <a:p>
            <a:r>
              <a:rPr lang="en-US" b="1" dirty="0" smtClean="0"/>
              <a:t>Can a Church Exist Without Elders?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5638800"/>
          </a:xfrm>
        </p:spPr>
        <p:txBody>
          <a:bodyPr/>
          <a:lstStyle/>
          <a:p>
            <a:r>
              <a:rPr lang="en-US" dirty="0" smtClean="0"/>
              <a:t>The churches in Galatia did exist without elders until Paul and Barnabas appointed them </a:t>
            </a:r>
            <a:r>
              <a:rPr lang="en-US" b="1" dirty="0" smtClean="0">
                <a:solidFill>
                  <a:srgbClr val="FF00FF"/>
                </a:solidFill>
              </a:rPr>
              <a:t>Acts 14:23</a:t>
            </a:r>
          </a:p>
          <a:p>
            <a:r>
              <a:rPr lang="en-US" dirty="0" smtClean="0"/>
              <a:t>Churches in Crete lacked something when they did not have elders </a:t>
            </a:r>
            <a:r>
              <a:rPr lang="en-US" b="1" dirty="0" smtClean="0">
                <a:solidFill>
                  <a:srgbClr val="FF00FF"/>
                </a:solidFill>
              </a:rPr>
              <a:t>Titus 1:5 </a:t>
            </a:r>
          </a:p>
          <a:p>
            <a:r>
              <a:rPr lang="en-US" dirty="0" smtClean="0"/>
              <a:t>Wisdom of God’s plan </a:t>
            </a:r>
            <a:r>
              <a:rPr lang="en-US" b="1" dirty="0" smtClean="0">
                <a:solidFill>
                  <a:srgbClr val="FF00FF"/>
                </a:solidFill>
              </a:rPr>
              <a:t>Ephesians 3:10-11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How does a church function without elders?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Matthew 18:15-20, Acts 6:1-6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FF00FF"/>
                </a:solidFill>
              </a:rPr>
              <a:t>Acts 15:1-30 </a:t>
            </a:r>
            <a:r>
              <a:rPr lang="en-US" dirty="0" smtClean="0"/>
              <a:t>examined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b="1" dirty="0">
              <a:solidFill>
                <a:srgbClr val="FF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12/25/2011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295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How Does a Church Function Without Elders?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All Christians are to </a:t>
            </a:r>
            <a:r>
              <a:rPr lang="en-US" b="1" dirty="0" smtClean="0">
                <a:solidFill>
                  <a:srgbClr val="00FF00"/>
                </a:solidFill>
              </a:rPr>
              <a:t>look out </a:t>
            </a:r>
            <a:r>
              <a:rPr lang="en-US" dirty="0" smtClean="0"/>
              <a:t>for each other </a:t>
            </a:r>
            <a:r>
              <a:rPr lang="en-US" b="1" dirty="0" smtClean="0">
                <a:solidFill>
                  <a:srgbClr val="FF00FF"/>
                </a:solidFill>
              </a:rPr>
              <a:t>Hebrews 12:14-16</a:t>
            </a:r>
          </a:p>
          <a:p>
            <a:r>
              <a:rPr lang="en-US" dirty="0" smtClean="0"/>
              <a:t>All Christians are to </a:t>
            </a:r>
            <a:r>
              <a:rPr lang="en-US" b="1" dirty="0" smtClean="0">
                <a:solidFill>
                  <a:srgbClr val="00FF00"/>
                </a:solidFill>
              </a:rPr>
              <a:t>encourage</a:t>
            </a:r>
            <a:r>
              <a:rPr lang="en-US" dirty="0" smtClean="0"/>
              <a:t> each other </a:t>
            </a:r>
            <a:r>
              <a:rPr lang="en-US" b="1" dirty="0" smtClean="0">
                <a:solidFill>
                  <a:srgbClr val="FF00FF"/>
                </a:solidFill>
              </a:rPr>
              <a:t>Hebrews 3:12-13</a:t>
            </a:r>
          </a:p>
          <a:p>
            <a:r>
              <a:rPr lang="en-US" dirty="0" smtClean="0"/>
              <a:t>All Christians are to </a:t>
            </a:r>
            <a:r>
              <a:rPr lang="en-US" b="1" dirty="0" smtClean="0">
                <a:solidFill>
                  <a:srgbClr val="00FF00"/>
                </a:solidFill>
              </a:rPr>
              <a:t>assemble</a:t>
            </a:r>
            <a:r>
              <a:rPr lang="en-US" dirty="0" smtClean="0"/>
              <a:t> to encourage each other </a:t>
            </a:r>
            <a:r>
              <a:rPr lang="en-US" b="1" dirty="0" smtClean="0">
                <a:solidFill>
                  <a:srgbClr val="FF00FF"/>
                </a:solidFill>
              </a:rPr>
              <a:t>Hebrews 10:24-25</a:t>
            </a:r>
          </a:p>
          <a:p>
            <a:r>
              <a:rPr lang="en-US" dirty="0" smtClean="0"/>
              <a:t>All Christians are to </a:t>
            </a:r>
            <a:r>
              <a:rPr lang="en-US" b="1" dirty="0" smtClean="0">
                <a:solidFill>
                  <a:srgbClr val="00FF00"/>
                </a:solidFill>
              </a:rPr>
              <a:t>do what they can </a:t>
            </a:r>
            <a:r>
              <a:rPr lang="en-US" dirty="0" smtClean="0"/>
              <a:t>for the Lord &amp; for each other </a:t>
            </a:r>
            <a:r>
              <a:rPr lang="en-US" b="1" dirty="0" smtClean="0">
                <a:solidFill>
                  <a:srgbClr val="FF00FF"/>
                </a:solidFill>
              </a:rPr>
              <a:t>Ephesians 4:16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Follow</a:t>
            </a:r>
            <a:r>
              <a:rPr lang="en-US" dirty="0" smtClean="0"/>
              <a:t> the authority of the </a:t>
            </a:r>
            <a:r>
              <a:rPr lang="en-US" b="1" dirty="0" smtClean="0">
                <a:solidFill>
                  <a:srgbClr val="00B0F0"/>
                </a:solidFill>
              </a:rPr>
              <a:t>head</a:t>
            </a:r>
            <a:r>
              <a:rPr lang="en-US" dirty="0" smtClean="0"/>
              <a:t> which is </a:t>
            </a:r>
            <a:r>
              <a:rPr lang="en-US" b="1" dirty="0" smtClean="0">
                <a:solidFill>
                  <a:srgbClr val="00B0F0"/>
                </a:solidFill>
              </a:rPr>
              <a:t>Christ </a:t>
            </a:r>
            <a:r>
              <a:rPr lang="en-US" b="1" dirty="0" smtClean="0">
                <a:solidFill>
                  <a:srgbClr val="FF00FF"/>
                </a:solidFill>
              </a:rPr>
              <a:t>Eph. 4:15</a:t>
            </a:r>
          </a:p>
          <a:p>
            <a:endParaRPr lang="en-US" dirty="0" smtClean="0"/>
          </a:p>
          <a:p>
            <a:endParaRPr lang="en-US" b="1" dirty="0">
              <a:solidFill>
                <a:srgbClr val="FF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12/25/2011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How Does a Church Function Without Elders?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00B0F0"/>
                </a:solidFill>
              </a:rPr>
              <a:t>church met </a:t>
            </a:r>
            <a:r>
              <a:rPr lang="en-US" dirty="0" smtClean="0"/>
              <a:t>to take care of </a:t>
            </a:r>
            <a:r>
              <a:rPr lang="en-US" b="1" dirty="0" smtClean="0">
                <a:solidFill>
                  <a:srgbClr val="00B0F0"/>
                </a:solidFill>
              </a:rPr>
              <a:t>church business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Acts 6:2-6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Apostles</a:t>
            </a:r>
            <a:r>
              <a:rPr lang="en-US" dirty="0" smtClean="0"/>
              <a:t> called the meeting </a:t>
            </a:r>
            <a:r>
              <a:rPr lang="en-US" b="1" dirty="0" smtClean="0">
                <a:solidFill>
                  <a:srgbClr val="FF00FF"/>
                </a:solidFill>
              </a:rPr>
              <a:t>v.2</a:t>
            </a:r>
          </a:p>
          <a:p>
            <a:r>
              <a:rPr lang="en-US" b="1" dirty="0" smtClean="0">
                <a:solidFill>
                  <a:srgbClr val="00FF00"/>
                </a:solidFill>
              </a:rPr>
              <a:t>Everyone</a:t>
            </a:r>
            <a:r>
              <a:rPr lang="en-US" dirty="0" smtClean="0"/>
              <a:t> attended </a:t>
            </a:r>
            <a:r>
              <a:rPr lang="en-US" b="1" dirty="0" smtClean="0">
                <a:solidFill>
                  <a:srgbClr val="FF00FF"/>
                </a:solidFill>
              </a:rPr>
              <a:t>v.2</a:t>
            </a:r>
          </a:p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00B0F0"/>
                </a:solidFill>
              </a:rPr>
              <a:t>apostles</a:t>
            </a:r>
            <a:r>
              <a:rPr lang="en-US" dirty="0" smtClean="0"/>
              <a:t> gave the </a:t>
            </a:r>
            <a:r>
              <a:rPr lang="en-US" b="1" dirty="0" smtClean="0">
                <a:solidFill>
                  <a:srgbClr val="00B0F0"/>
                </a:solidFill>
              </a:rPr>
              <a:t>guidelines</a:t>
            </a:r>
            <a:r>
              <a:rPr lang="en-US" dirty="0" smtClean="0"/>
              <a:t> for selecting deacons </a:t>
            </a:r>
            <a:r>
              <a:rPr lang="en-US" b="1" dirty="0" smtClean="0">
                <a:solidFill>
                  <a:srgbClr val="FF00FF"/>
                </a:solidFill>
              </a:rPr>
              <a:t>v.3</a:t>
            </a:r>
          </a:p>
          <a:p>
            <a:r>
              <a:rPr lang="en-US" dirty="0" smtClean="0"/>
              <a:t>Apostles explain why </a:t>
            </a:r>
            <a:r>
              <a:rPr lang="en-US" b="1" dirty="0" smtClean="0">
                <a:solidFill>
                  <a:srgbClr val="FF00FF"/>
                </a:solidFill>
              </a:rPr>
              <a:t>v.2,4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FF00"/>
                </a:solidFill>
              </a:rPr>
              <a:t>communication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b="1" dirty="0" smtClean="0">
                <a:solidFill>
                  <a:srgbClr val="00FF00"/>
                </a:solidFill>
              </a:rPr>
              <a:t>Everyone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B0F0"/>
                </a:solidFill>
              </a:rPr>
              <a:t>cooperated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FF00"/>
                </a:solidFill>
              </a:rPr>
              <a:t>was pleased</a:t>
            </a:r>
            <a:r>
              <a:rPr lang="en-US" dirty="0" smtClean="0"/>
              <a:t>) in the </a:t>
            </a:r>
            <a:r>
              <a:rPr lang="en-US" b="1" dirty="0" smtClean="0">
                <a:solidFill>
                  <a:srgbClr val="00FF00"/>
                </a:solidFill>
              </a:rPr>
              <a:t>selection</a:t>
            </a:r>
            <a:r>
              <a:rPr lang="en-US" dirty="0" smtClean="0"/>
              <a:t> of the men </a:t>
            </a:r>
            <a:r>
              <a:rPr lang="en-US" b="1" dirty="0" smtClean="0">
                <a:solidFill>
                  <a:srgbClr val="FF00FF"/>
                </a:solidFill>
              </a:rPr>
              <a:t>v.5</a:t>
            </a:r>
          </a:p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00B0F0"/>
                </a:solidFill>
              </a:rPr>
              <a:t>apostles appointed </a:t>
            </a:r>
            <a:r>
              <a:rPr lang="en-US" dirty="0" smtClean="0"/>
              <a:t>the </a:t>
            </a:r>
            <a:r>
              <a:rPr lang="en-US" b="1" dirty="0" smtClean="0">
                <a:solidFill>
                  <a:srgbClr val="00B0F0"/>
                </a:solidFill>
              </a:rPr>
              <a:t>deacons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v.6</a:t>
            </a:r>
          </a:p>
          <a:p>
            <a:endParaRPr lang="en-US" b="1" dirty="0">
              <a:solidFill>
                <a:srgbClr val="FF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12/25/2011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How Does a Church Function With Elders? </a:t>
            </a:r>
            <a:r>
              <a:rPr lang="en-US" b="1" dirty="0" smtClean="0">
                <a:solidFill>
                  <a:srgbClr val="FF00FF"/>
                </a:solidFill>
              </a:rPr>
              <a:t>Acts 15:1-30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5562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Church</a:t>
            </a:r>
            <a:r>
              <a:rPr lang="en-US" dirty="0" smtClean="0"/>
              <a:t> at Antioch (</a:t>
            </a:r>
            <a:r>
              <a:rPr lang="en-US" dirty="0" smtClean="0">
                <a:solidFill>
                  <a:srgbClr val="FFFF00"/>
                </a:solidFill>
              </a:rPr>
              <a:t>brethren</a:t>
            </a:r>
            <a:r>
              <a:rPr lang="en-US" dirty="0" smtClean="0"/>
              <a:t> in </a:t>
            </a:r>
            <a:r>
              <a:rPr lang="en-US" b="1" dirty="0" smtClean="0">
                <a:solidFill>
                  <a:srgbClr val="FF00FF"/>
                </a:solidFill>
              </a:rPr>
              <a:t>v.1</a:t>
            </a:r>
            <a:r>
              <a:rPr lang="en-US" dirty="0" smtClean="0"/>
              <a:t>) sent Paul &amp; Barnabas to  </a:t>
            </a:r>
            <a:r>
              <a:rPr lang="en-US" dirty="0" smtClean="0">
                <a:solidFill>
                  <a:srgbClr val="FFFF00"/>
                </a:solidFill>
              </a:rPr>
              <a:t>apostles &amp; elders </a:t>
            </a:r>
            <a:r>
              <a:rPr lang="en-US" dirty="0" smtClean="0"/>
              <a:t>in Jerusalem about dispute over Judaism </a:t>
            </a:r>
            <a:r>
              <a:rPr lang="en-US" b="1" dirty="0" smtClean="0">
                <a:solidFill>
                  <a:srgbClr val="FF00FF"/>
                </a:solidFill>
              </a:rPr>
              <a:t>v.2-3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Not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dirty="0" smtClean="0"/>
              <a:t>a regional council</a:t>
            </a:r>
          </a:p>
          <a:p>
            <a:r>
              <a:rPr lang="en-US" dirty="0" smtClean="0"/>
              <a:t>Not to determine doctrine (Paul already had it)</a:t>
            </a:r>
          </a:p>
          <a:p>
            <a:r>
              <a:rPr lang="en-US" dirty="0" smtClean="0"/>
              <a:t>It served to </a:t>
            </a:r>
            <a:r>
              <a:rPr lang="en-US" b="1" dirty="0" smtClean="0">
                <a:solidFill>
                  <a:srgbClr val="00B0F0"/>
                </a:solidFill>
              </a:rPr>
              <a:t>confirm</a:t>
            </a:r>
            <a:r>
              <a:rPr lang="en-US" dirty="0" smtClean="0"/>
              <a:t> the word in Paul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Jerusalem </a:t>
            </a:r>
            <a:r>
              <a:rPr lang="en-US" dirty="0" smtClean="0"/>
              <a:t>was the </a:t>
            </a:r>
            <a:r>
              <a:rPr lang="en-US" b="1" dirty="0" smtClean="0">
                <a:solidFill>
                  <a:srgbClr val="00B0F0"/>
                </a:solidFill>
              </a:rPr>
              <a:t>source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dirty="0" smtClean="0"/>
              <a:t>of the problem </a:t>
            </a:r>
            <a:r>
              <a:rPr lang="en-US" b="1" dirty="0" smtClean="0">
                <a:solidFill>
                  <a:srgbClr val="FF00FF"/>
                </a:solidFill>
              </a:rPr>
              <a:t>v.1,5, </a:t>
            </a:r>
            <a:r>
              <a:rPr lang="en-US" b="1" dirty="0" smtClean="0">
                <a:solidFill>
                  <a:srgbClr val="00B0F0"/>
                </a:solidFill>
              </a:rPr>
              <a:t>especially</a:t>
            </a:r>
            <a:r>
              <a:rPr lang="en-US" b="1" dirty="0" smtClean="0">
                <a:solidFill>
                  <a:srgbClr val="FF00FF"/>
                </a:solidFill>
              </a:rPr>
              <a:t> v.24</a:t>
            </a:r>
          </a:p>
          <a:p>
            <a:r>
              <a:rPr lang="en-US" dirty="0" smtClean="0"/>
              <a:t>Met with the </a:t>
            </a:r>
            <a:r>
              <a:rPr lang="en-US" b="1" dirty="0" smtClean="0">
                <a:solidFill>
                  <a:srgbClr val="00FF00"/>
                </a:solidFill>
              </a:rPr>
              <a:t>church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FF00"/>
                </a:solidFill>
              </a:rPr>
              <a:t>apostles &amp; elders </a:t>
            </a:r>
            <a:r>
              <a:rPr lang="en-US" b="1" dirty="0" smtClean="0">
                <a:solidFill>
                  <a:srgbClr val="FF00FF"/>
                </a:solidFill>
              </a:rPr>
              <a:t>v.4</a:t>
            </a:r>
            <a:endParaRPr lang="en-US" b="1" dirty="0">
              <a:solidFill>
                <a:srgbClr val="FF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12/25/2011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How Does a Church Function With Elders? </a:t>
            </a:r>
            <a:r>
              <a:rPr lang="en-US" b="1" dirty="0" smtClean="0">
                <a:solidFill>
                  <a:srgbClr val="FF00FF"/>
                </a:solidFill>
              </a:rPr>
              <a:t>Acts 15:1-30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Some </a:t>
            </a:r>
            <a:r>
              <a:rPr lang="en-US" b="1" dirty="0" smtClean="0">
                <a:solidFill>
                  <a:srgbClr val="00FF00"/>
                </a:solidFill>
              </a:rPr>
              <a:t>Pharisees</a:t>
            </a:r>
            <a:r>
              <a:rPr lang="en-US" dirty="0" smtClean="0"/>
              <a:t> in the </a:t>
            </a:r>
            <a:r>
              <a:rPr lang="en-US" b="1" dirty="0" smtClean="0">
                <a:solidFill>
                  <a:srgbClr val="00FF00"/>
                </a:solidFill>
              </a:rPr>
              <a:t>church </a:t>
            </a:r>
            <a:r>
              <a:rPr lang="en-US" dirty="0" smtClean="0"/>
              <a:t>spoke </a:t>
            </a:r>
            <a:r>
              <a:rPr lang="en-US" b="1" dirty="0" smtClean="0">
                <a:solidFill>
                  <a:srgbClr val="FF00FF"/>
                </a:solidFill>
              </a:rPr>
              <a:t>v.5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Apostles &amp; elders </a:t>
            </a:r>
            <a:r>
              <a:rPr lang="en-US" dirty="0" smtClean="0"/>
              <a:t>met about this </a:t>
            </a:r>
            <a:r>
              <a:rPr lang="en-US" b="1" dirty="0" smtClean="0">
                <a:solidFill>
                  <a:srgbClr val="FF00FF"/>
                </a:solidFill>
              </a:rPr>
              <a:t>v.6</a:t>
            </a:r>
          </a:p>
          <a:p>
            <a:r>
              <a:rPr lang="en-US" dirty="0" smtClean="0"/>
              <a:t>There was </a:t>
            </a:r>
            <a:r>
              <a:rPr lang="en-US" dirty="0" smtClean="0">
                <a:solidFill>
                  <a:srgbClr val="FFFF00"/>
                </a:solidFill>
              </a:rPr>
              <a:t>much dispute </a:t>
            </a:r>
            <a:r>
              <a:rPr lang="en-US" b="1" dirty="0" smtClean="0">
                <a:solidFill>
                  <a:srgbClr val="FF00FF"/>
                </a:solidFill>
              </a:rPr>
              <a:t>v.7 </a:t>
            </a:r>
            <a:r>
              <a:rPr lang="en-US" dirty="0" smtClean="0"/>
              <a:t>(see </a:t>
            </a:r>
            <a:r>
              <a:rPr lang="en-US" b="1" dirty="0" smtClean="0">
                <a:solidFill>
                  <a:srgbClr val="FF00FF"/>
                </a:solidFill>
              </a:rPr>
              <a:t>v.5</a:t>
            </a:r>
            <a:r>
              <a:rPr lang="en-US" dirty="0" smtClean="0"/>
              <a:t>)</a:t>
            </a:r>
          </a:p>
          <a:p>
            <a:r>
              <a:rPr lang="en-US" dirty="0" smtClean="0"/>
              <a:t>Peter spoke</a:t>
            </a:r>
          </a:p>
          <a:p>
            <a:r>
              <a:rPr lang="en-US" b="1" dirty="0" smtClean="0">
                <a:solidFill>
                  <a:srgbClr val="00FF00"/>
                </a:solidFill>
              </a:rPr>
              <a:t>Multitude</a:t>
            </a:r>
            <a:r>
              <a:rPr lang="en-US" dirty="0" smtClean="0"/>
              <a:t> was silent after Peter spoke </a:t>
            </a:r>
            <a:r>
              <a:rPr lang="en-US" b="1" dirty="0" smtClean="0">
                <a:solidFill>
                  <a:srgbClr val="FF00FF"/>
                </a:solidFill>
              </a:rPr>
              <a:t>v.12</a:t>
            </a:r>
          </a:p>
          <a:p>
            <a:r>
              <a:rPr lang="en-US" dirty="0" smtClean="0"/>
              <a:t>Paul &amp; Barnabas spoke</a:t>
            </a:r>
          </a:p>
          <a:p>
            <a:r>
              <a:rPr lang="en-US" dirty="0" smtClean="0"/>
              <a:t>James offered a </a:t>
            </a:r>
            <a:r>
              <a:rPr lang="en-US" b="1" dirty="0" smtClean="0">
                <a:solidFill>
                  <a:srgbClr val="00B0F0"/>
                </a:solidFill>
              </a:rPr>
              <a:t>solution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v.13-21</a:t>
            </a:r>
          </a:p>
          <a:p>
            <a:r>
              <a:rPr lang="en-US" dirty="0" smtClean="0"/>
              <a:t>Apostles, elders, </a:t>
            </a:r>
            <a:r>
              <a:rPr lang="en-US" b="1" dirty="0" smtClean="0">
                <a:solidFill>
                  <a:srgbClr val="00B0F0"/>
                </a:solidFill>
              </a:rPr>
              <a:t>with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FF00"/>
                </a:solidFill>
              </a:rPr>
              <a:t>whole church </a:t>
            </a:r>
            <a:r>
              <a:rPr lang="en-US" dirty="0" smtClean="0">
                <a:solidFill>
                  <a:srgbClr val="FFFF00"/>
                </a:solidFill>
              </a:rPr>
              <a:t>pleased</a:t>
            </a:r>
            <a:r>
              <a:rPr lang="en-US" dirty="0" smtClean="0"/>
              <a:t> to send letter and men as a </a:t>
            </a:r>
            <a:r>
              <a:rPr lang="en-US" b="1" dirty="0" smtClean="0">
                <a:solidFill>
                  <a:srgbClr val="00B0F0"/>
                </a:solidFill>
              </a:rPr>
              <a:t>solution </a:t>
            </a:r>
            <a:r>
              <a:rPr lang="en-US" b="1" dirty="0" smtClean="0">
                <a:solidFill>
                  <a:srgbClr val="FF00FF"/>
                </a:solidFill>
              </a:rPr>
              <a:t>v.22, 23-25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12/25/2011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914400"/>
          </a:xfrm>
        </p:spPr>
        <p:txBody>
          <a:bodyPr>
            <a:normAutofit/>
          </a:bodyPr>
          <a:lstStyle/>
          <a:p>
            <a:r>
              <a:rPr lang="en-US" b="1" dirty="0" smtClean="0"/>
              <a:t>Business Meetings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458200" cy="5943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With or without elders </a:t>
            </a:r>
            <a:r>
              <a:rPr lang="en-US" b="1" dirty="0" smtClean="0">
                <a:solidFill>
                  <a:srgbClr val="FF00FF"/>
                </a:solidFill>
              </a:rPr>
              <a:t>Acts 6, Acts 15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Whole church </a:t>
            </a:r>
            <a:r>
              <a:rPr lang="en-US" dirty="0" smtClean="0"/>
              <a:t>assembled for church business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Women silent </a:t>
            </a:r>
            <a:r>
              <a:rPr lang="en-US" dirty="0" smtClean="0">
                <a:solidFill>
                  <a:srgbClr val="FFFF00"/>
                </a:solidFill>
              </a:rPr>
              <a:t>in the churches </a:t>
            </a:r>
            <a:r>
              <a:rPr lang="en-US" b="1" dirty="0" smtClean="0">
                <a:solidFill>
                  <a:srgbClr val="FF00FF"/>
                </a:solidFill>
              </a:rPr>
              <a:t>1 Cor. 14:34-35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Men and brethren </a:t>
            </a:r>
            <a:r>
              <a:rPr lang="en-US" dirty="0" smtClean="0"/>
              <a:t>= </a:t>
            </a:r>
            <a:r>
              <a:rPr lang="en-US" b="1" dirty="0" smtClean="0">
                <a:solidFill>
                  <a:srgbClr val="00B0F0"/>
                </a:solidFill>
              </a:rPr>
              <a:t>male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dirty="0" smtClean="0"/>
              <a:t>brethren that spoke</a:t>
            </a:r>
          </a:p>
          <a:p>
            <a:r>
              <a:rPr lang="en-US" dirty="0" smtClean="0"/>
              <a:t>On </a:t>
            </a:r>
            <a:r>
              <a:rPr lang="en-US" b="1" dirty="0" smtClean="0">
                <a:solidFill>
                  <a:srgbClr val="00B0F0"/>
                </a:solidFill>
              </a:rPr>
              <a:t>spiritual </a:t>
            </a:r>
            <a:r>
              <a:rPr lang="en-US" dirty="0" smtClean="0"/>
              <a:t>matters of </a:t>
            </a:r>
            <a:r>
              <a:rPr lang="en-US" b="1" dirty="0" smtClean="0">
                <a:solidFill>
                  <a:srgbClr val="00B0F0"/>
                </a:solidFill>
              </a:rPr>
              <a:t>judgment</a:t>
            </a:r>
            <a:r>
              <a:rPr lang="en-US" dirty="0" smtClean="0"/>
              <a:t>, elders still make the final decisions</a:t>
            </a:r>
          </a:p>
          <a:p>
            <a:r>
              <a:rPr lang="en-US" dirty="0" smtClean="0"/>
              <a:t>On </a:t>
            </a:r>
            <a:r>
              <a:rPr lang="en-US" b="1" dirty="0" err="1" smtClean="0">
                <a:solidFill>
                  <a:srgbClr val="00FF00"/>
                </a:solidFill>
              </a:rPr>
              <a:t>nonspiritual</a:t>
            </a:r>
            <a:r>
              <a:rPr lang="en-US" b="1" dirty="0" smtClean="0">
                <a:solidFill>
                  <a:srgbClr val="00FF00"/>
                </a:solidFill>
              </a:rPr>
              <a:t> </a:t>
            </a:r>
            <a:r>
              <a:rPr lang="en-US" dirty="0" smtClean="0"/>
              <a:t>matters of </a:t>
            </a:r>
            <a:r>
              <a:rPr lang="en-US" b="1" dirty="0" smtClean="0">
                <a:solidFill>
                  <a:srgbClr val="00FF00"/>
                </a:solidFill>
              </a:rPr>
              <a:t>judgment</a:t>
            </a:r>
            <a:r>
              <a:rPr lang="en-US" dirty="0" smtClean="0"/>
              <a:t>, submit to each other </a:t>
            </a:r>
            <a:r>
              <a:rPr lang="en-US" b="1" dirty="0" smtClean="0">
                <a:solidFill>
                  <a:srgbClr val="FF00FF"/>
                </a:solidFill>
              </a:rPr>
              <a:t>Eph. 5:21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B0F0"/>
                </a:solidFill>
              </a:rPr>
              <a:t>experts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1 Cor. 16:14-16</a:t>
            </a:r>
            <a:r>
              <a:rPr lang="en-US" dirty="0" smtClean="0"/>
              <a:t>, older men </a:t>
            </a:r>
            <a:r>
              <a:rPr lang="en-US" b="1" dirty="0" smtClean="0">
                <a:solidFill>
                  <a:srgbClr val="FF00FF"/>
                </a:solidFill>
              </a:rPr>
              <a:t>1 Peter 5:5</a:t>
            </a:r>
            <a:r>
              <a:rPr lang="en-US" dirty="0" smtClean="0"/>
              <a:t>, men </a:t>
            </a:r>
            <a:r>
              <a:rPr lang="en-US" b="1" dirty="0" smtClean="0">
                <a:solidFill>
                  <a:srgbClr val="FF00FF"/>
                </a:solidFill>
              </a:rPr>
              <a:t>1 Cor. 14:34</a:t>
            </a:r>
          </a:p>
          <a:p>
            <a:r>
              <a:rPr lang="en-US" b="1" dirty="0" smtClean="0">
                <a:solidFill>
                  <a:srgbClr val="00FF00"/>
                </a:solidFill>
              </a:rPr>
              <a:t>not majority </a:t>
            </a:r>
            <a:r>
              <a:rPr lang="en-US" dirty="0" smtClean="0"/>
              <a:t>rule,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b="1" dirty="0" smtClean="0">
                <a:solidFill>
                  <a:srgbClr val="00FF00"/>
                </a:solidFill>
              </a:rPr>
              <a:t>not minority </a:t>
            </a:r>
            <a:r>
              <a:rPr lang="en-US" dirty="0" smtClean="0"/>
              <a:t>rule, </a:t>
            </a:r>
            <a:r>
              <a:rPr lang="en-US" b="1" dirty="0" smtClean="0">
                <a:solidFill>
                  <a:srgbClr val="00B0F0"/>
                </a:solidFill>
              </a:rPr>
              <a:t>is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B0F0"/>
                </a:solidFill>
              </a:rPr>
              <a:t>maturity </a:t>
            </a:r>
            <a:r>
              <a:rPr lang="en-US" dirty="0" smtClean="0"/>
              <a:t>rule </a:t>
            </a:r>
            <a:r>
              <a:rPr lang="en-US" b="1" dirty="0" smtClean="0">
                <a:solidFill>
                  <a:srgbClr val="FF00FF"/>
                </a:solidFill>
              </a:rPr>
              <a:t>1 Cor. 1:10-13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12/25/2011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439</Words>
  <Application>Microsoft Office PowerPoint</Application>
  <PresentationFormat>On-screen Show (4:3)</PresentationFormat>
  <Paragraphs>55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 CHURCH WITHOUT ELDERS</vt:lpstr>
      <vt:lpstr>Can a Church Exist Without Elders?</vt:lpstr>
      <vt:lpstr>How Does a Church Function Without Elders?</vt:lpstr>
      <vt:lpstr>How Does a Church Function Without Elders?</vt:lpstr>
      <vt:lpstr>How Does a Church Function With Elders? Acts 15:1-30</vt:lpstr>
      <vt:lpstr>How Does a Church Function With Elders? Acts 15:1-30</vt:lpstr>
      <vt:lpstr>Business Meetings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CHURCH WITHOUT ELDERS</dc:title>
  <dc:creator>James Hamilton</dc:creator>
  <cp:lastModifiedBy>James Hamilton</cp:lastModifiedBy>
  <cp:revision>14</cp:revision>
  <dcterms:created xsi:type="dcterms:W3CDTF">2011-12-25T03:35:59Z</dcterms:created>
  <dcterms:modified xsi:type="dcterms:W3CDTF">2011-12-25T05:39:30Z</dcterms:modified>
</cp:coreProperties>
</file>