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111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C0ECC-CCE7-4299-BFFF-FF8E018DF30C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A7079-57AC-44F2-94F5-EFC33F1846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A7079-57AC-44F2-94F5-EFC33F1846B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0C75-C7A2-4CB6-8DF0-8D9487F5E2E0}" type="datetimeFigureOut">
              <a:rPr lang="en-US" smtClean="0"/>
              <a:t>12/2/2009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FA1A-7111-41AA-9FAF-7F837FA0EED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“PROVE YOURSELVES”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Corinthians 13:3-5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1-7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Paul Proves His Discipleship</a:t>
            </a:r>
            <a:endParaRPr lang="en-US" b="1" dirty="0" smtClean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rgbClr val="00FF00"/>
                </a:solidFill>
              </a:rPr>
              <a:t>Signs of discipleship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Genuine Care for Christians </a:t>
            </a:r>
            <a:r>
              <a:rPr lang="en-US" b="1" dirty="0" smtClean="0">
                <a:solidFill>
                  <a:srgbClr val="FF00FF"/>
                </a:solidFill>
              </a:rPr>
              <a:t>1:1-11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Sincerity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1:12-2:17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Honesty </a:t>
            </a:r>
            <a:r>
              <a:rPr lang="en-US" b="1" dirty="0" smtClean="0">
                <a:solidFill>
                  <a:srgbClr val="FF00FF"/>
                </a:solidFill>
              </a:rPr>
              <a:t>1:15-2:4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Their conversion </a:t>
            </a:r>
            <a:r>
              <a:rPr lang="en-US" b="1" dirty="0" smtClean="0">
                <a:solidFill>
                  <a:srgbClr val="FF00FF"/>
                </a:solidFill>
              </a:rPr>
              <a:t>3:1-18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Openness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4:1-7:16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Faith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4:7-5:8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Spiritual motivation </a:t>
            </a:r>
            <a:r>
              <a:rPr lang="en-US" b="1" dirty="0" smtClean="0">
                <a:solidFill>
                  <a:srgbClr val="FF00FF"/>
                </a:solidFill>
              </a:rPr>
              <a:t>5:9-21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An inoffensive ministry </a:t>
            </a:r>
            <a:r>
              <a:rPr lang="en-US" b="1" dirty="0" smtClean="0">
                <a:solidFill>
                  <a:srgbClr val="FF00FF"/>
                </a:solidFill>
              </a:rPr>
              <a:t>6:1-7:16 </a:t>
            </a:r>
            <a:r>
              <a:rPr lang="en-US" b="1" dirty="0" smtClean="0">
                <a:solidFill>
                  <a:srgbClr val="00B0F0"/>
                </a:solidFill>
              </a:rPr>
              <a:t>(holy)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An effective ministry </a:t>
            </a:r>
            <a:r>
              <a:rPr lang="en-US" b="1" dirty="0" smtClean="0">
                <a:solidFill>
                  <a:srgbClr val="FF00FF"/>
                </a:solidFill>
              </a:rPr>
              <a:t>7:8-12 </a:t>
            </a:r>
          </a:p>
          <a:p>
            <a:pPr lvl="1"/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Corinthians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Paul was concerned how Corinth would react to his first epistle </a:t>
            </a:r>
            <a:r>
              <a:rPr lang="en-US" b="1" dirty="0" smtClean="0">
                <a:solidFill>
                  <a:srgbClr val="FF00FF"/>
                </a:solidFill>
              </a:rPr>
              <a:t>1:23-2:2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Titus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returned with a </a:t>
            </a:r>
            <a:r>
              <a:rPr lang="en-US" b="1" dirty="0" smtClean="0">
                <a:solidFill>
                  <a:srgbClr val="00B0F0"/>
                </a:solidFill>
              </a:rPr>
              <a:t>good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report </a:t>
            </a:r>
            <a:r>
              <a:rPr lang="en-US" b="1" dirty="0" smtClean="0">
                <a:solidFill>
                  <a:srgbClr val="FF00FF"/>
                </a:solidFill>
              </a:rPr>
              <a:t>7:5-7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However, Judaist teachers were </a:t>
            </a:r>
            <a:r>
              <a:rPr lang="en-US" b="1" dirty="0" smtClean="0">
                <a:solidFill>
                  <a:srgbClr val="00B0F0"/>
                </a:solidFill>
              </a:rPr>
              <a:t>undermining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Paul and the gospel </a:t>
            </a:r>
            <a:r>
              <a:rPr lang="en-US" b="1" dirty="0" smtClean="0">
                <a:solidFill>
                  <a:srgbClr val="FF00FF"/>
                </a:solidFill>
              </a:rPr>
              <a:t>3:1-18; 10:7-12; 11:16-23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Paul is forced to defend himself </a:t>
            </a:r>
            <a:r>
              <a:rPr lang="en-US" b="1" dirty="0" smtClean="0">
                <a:solidFill>
                  <a:srgbClr val="FF00FF"/>
                </a:solidFill>
              </a:rPr>
              <a:t>11:30, 12:11 13:3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is the main idea of the book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</a:t>
            </a:r>
            <a:r>
              <a:rPr lang="en-US" b="1" dirty="0" smtClean="0">
                <a:solidFill>
                  <a:srgbClr val="00B0F0"/>
                </a:solidFill>
              </a:rPr>
              <a:t>proves himself 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to clear up the </a:t>
            </a:r>
            <a:r>
              <a:rPr lang="en-US" b="1" dirty="0" smtClean="0">
                <a:solidFill>
                  <a:srgbClr val="00B0F0"/>
                </a:solidFill>
              </a:rPr>
              <a:t>doubts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and  misunderstandings caused by false teachers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Paul then tells them to do the same </a:t>
            </a:r>
            <a:r>
              <a:rPr lang="en-US" b="1" dirty="0" smtClean="0">
                <a:solidFill>
                  <a:srgbClr val="FF00FF"/>
                </a:solidFill>
              </a:rPr>
              <a:t>13:5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Attacks by the False Teachers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912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Paul defends his </a:t>
            </a:r>
            <a:r>
              <a:rPr lang="en-US" b="1" dirty="0" smtClean="0">
                <a:solidFill>
                  <a:srgbClr val="00B0F0"/>
                </a:solidFill>
              </a:rPr>
              <a:t>sincerity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1:12-14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Paul has to explain he is </a:t>
            </a:r>
            <a:r>
              <a:rPr lang="en-US" b="1" dirty="0" smtClean="0">
                <a:solidFill>
                  <a:srgbClr val="00B0F0"/>
                </a:solidFill>
              </a:rPr>
              <a:t>trustworthy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1:15-2:3</a:t>
            </a: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He is </a:t>
            </a:r>
            <a:r>
              <a:rPr lang="en-US" b="1" dirty="0" smtClean="0">
                <a:solidFill>
                  <a:srgbClr val="00B0F0"/>
                </a:solidFill>
              </a:rPr>
              <a:t>not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preaching for </a:t>
            </a:r>
            <a:r>
              <a:rPr lang="en-US" b="1" dirty="0" smtClean="0">
                <a:solidFill>
                  <a:srgbClr val="00B0F0"/>
                </a:solidFill>
              </a:rPr>
              <a:t>money</a:t>
            </a: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2:17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He doesn’t need a letter of recommendation </a:t>
            </a:r>
            <a:r>
              <a:rPr lang="en-US" b="1" dirty="0" smtClean="0">
                <a:solidFill>
                  <a:srgbClr val="FF00FF"/>
                </a:solidFill>
              </a:rPr>
              <a:t>3:1-3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Not being crafty or deceitful in preaching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4:2</a:t>
            </a:r>
          </a:p>
          <a:p>
            <a:r>
              <a:rPr lang="en-US" dirty="0" smtClean="0">
                <a:solidFill>
                  <a:srgbClr val="FF1111"/>
                </a:solidFill>
              </a:rPr>
              <a:t>Some may claim he is crazy </a:t>
            </a:r>
            <a:r>
              <a:rPr lang="en-US" b="1" dirty="0" smtClean="0">
                <a:solidFill>
                  <a:srgbClr val="FF00FF"/>
                </a:solidFill>
              </a:rPr>
              <a:t>5:13, 6:8</a:t>
            </a:r>
          </a:p>
          <a:p>
            <a:r>
              <a:rPr lang="en-US" dirty="0" smtClean="0">
                <a:solidFill>
                  <a:srgbClr val="FF1111"/>
                </a:solidFill>
              </a:rPr>
              <a:t>They attacked his speaking ability </a:t>
            </a:r>
            <a:r>
              <a:rPr lang="en-US" b="1" dirty="0" smtClean="0">
                <a:solidFill>
                  <a:srgbClr val="FF00FF"/>
                </a:solidFill>
              </a:rPr>
              <a:t>10:8-10</a:t>
            </a:r>
          </a:p>
          <a:p>
            <a:r>
              <a:rPr lang="en-US" dirty="0" smtClean="0">
                <a:solidFill>
                  <a:srgbClr val="FF1111"/>
                </a:solidFill>
              </a:rPr>
              <a:t>Insinuated he didn’t love them </a:t>
            </a:r>
            <a:r>
              <a:rPr lang="en-US" b="1" dirty="0" smtClean="0">
                <a:solidFill>
                  <a:srgbClr val="FF00FF"/>
                </a:solidFill>
              </a:rPr>
              <a:t>11:7-12; 12:13</a:t>
            </a:r>
          </a:p>
          <a:p>
            <a:r>
              <a:rPr lang="en-US" dirty="0" smtClean="0">
                <a:solidFill>
                  <a:srgbClr val="FF1111"/>
                </a:solidFill>
              </a:rPr>
              <a:t>Created doubts in their minds </a:t>
            </a:r>
            <a:r>
              <a:rPr lang="en-US" b="1" dirty="0" smtClean="0">
                <a:solidFill>
                  <a:srgbClr val="FF00FF"/>
                </a:solidFill>
              </a:rPr>
              <a:t>13:1-3 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Corinthians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912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“Prove Yourselves”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SIMPLE OUTLINE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1-7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Paul proves his discipleship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8-9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Paul tells the Corinthians to prove the sincerity of their love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10-13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Paul proves his apostolic authority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1-7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Paul Proves His Discipleship</a:t>
            </a:r>
            <a:endParaRPr lang="en-US" b="1" dirty="0" smtClean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91200"/>
          </a:xfrm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 genuine care for the Corinthians </a:t>
            </a:r>
            <a:r>
              <a:rPr lang="en-US" b="1" dirty="0" smtClean="0">
                <a:solidFill>
                  <a:srgbClr val="FF00FF"/>
                </a:solidFill>
              </a:rPr>
              <a:t>1:1-11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Sincerity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1:12-2:17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Honesty </a:t>
            </a:r>
            <a:r>
              <a:rPr lang="en-US" b="1" dirty="0" smtClean="0">
                <a:solidFill>
                  <a:srgbClr val="FF00FF"/>
                </a:solidFill>
              </a:rPr>
              <a:t>1:15-2:4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Their conversion </a:t>
            </a:r>
            <a:r>
              <a:rPr lang="en-US" b="1" dirty="0" smtClean="0">
                <a:solidFill>
                  <a:srgbClr val="FF00FF"/>
                </a:solidFill>
              </a:rPr>
              <a:t>3:1-18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Openness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4:1-7:16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Faith </a:t>
            </a:r>
            <a:r>
              <a:rPr lang="en-US" b="1" dirty="0" smtClean="0">
                <a:solidFill>
                  <a:srgbClr val="FF00FF"/>
                </a:solidFill>
              </a:rPr>
              <a:t>4:7-5:8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Spiritual motivation </a:t>
            </a:r>
            <a:r>
              <a:rPr lang="en-US" b="1" dirty="0" smtClean="0">
                <a:solidFill>
                  <a:srgbClr val="FF00FF"/>
                </a:solidFill>
              </a:rPr>
              <a:t>5:9-21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 inoffensive ministry </a:t>
            </a:r>
            <a:r>
              <a:rPr lang="en-US" b="1" dirty="0" smtClean="0">
                <a:solidFill>
                  <a:srgbClr val="FF00FF"/>
                </a:solidFill>
              </a:rPr>
              <a:t>6:1-7:16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An effective ministry </a:t>
            </a:r>
            <a:r>
              <a:rPr lang="en-US" b="1" dirty="0" smtClean="0">
                <a:solidFill>
                  <a:srgbClr val="FF00FF"/>
                </a:solidFill>
              </a:rPr>
              <a:t>7:8-12 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Paul calls them to be open, too </a:t>
            </a:r>
            <a:r>
              <a:rPr lang="en-US" b="1" dirty="0" smtClean="0">
                <a:solidFill>
                  <a:srgbClr val="FF00FF"/>
                </a:solidFill>
              </a:rPr>
              <a:t>6:11-13; 7:2-4</a:t>
            </a:r>
          </a:p>
          <a:p>
            <a:pPr lvl="1"/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8</a:t>
            </a:r>
            <a:r>
              <a:rPr lang="en-US" b="1" dirty="0" smtClean="0">
                <a:solidFill>
                  <a:srgbClr val="FF00FF"/>
                </a:solidFill>
              </a:rPr>
              <a:t>-9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FF00"/>
                </a:solidFill>
              </a:rPr>
              <a:t>Testing the Sincerity of Your Love </a:t>
            </a:r>
            <a:endParaRPr lang="en-US" b="1" dirty="0" smtClean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The diligence of others </a:t>
            </a:r>
            <a:r>
              <a:rPr lang="en-US" b="1" dirty="0" smtClean="0">
                <a:solidFill>
                  <a:srgbClr val="FF00FF"/>
                </a:solidFill>
              </a:rPr>
              <a:t>8:1-9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</a:t>
            </a:r>
            <a:r>
              <a:rPr lang="en-US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acedonians</a:t>
            </a:r>
            <a:r>
              <a:rPr lang="en-US" b="1" dirty="0" smtClean="0">
                <a:solidFill>
                  <a:srgbClr val="FF00FF"/>
                </a:solidFill>
              </a:rPr>
              <a:t> 8:1-5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Christ</a:t>
            </a:r>
            <a:r>
              <a:rPr lang="en-US" b="1" dirty="0" smtClean="0">
                <a:solidFill>
                  <a:srgbClr val="FF00FF"/>
                </a:solidFill>
              </a:rPr>
              <a:t> 8:8-9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Finish what you started </a:t>
            </a:r>
            <a:r>
              <a:rPr lang="en-US" b="1" dirty="0" smtClean="0">
                <a:solidFill>
                  <a:srgbClr val="FF00FF"/>
                </a:solidFill>
              </a:rPr>
              <a:t>8:10-9:5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 </a:t>
            </a:r>
            <a:r>
              <a:rPr lang="en-US" b="1" dirty="0" smtClean="0">
                <a:solidFill>
                  <a:srgbClr val="00B0F0"/>
                </a:solidFill>
              </a:rPr>
              <a:t>willing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mind </a:t>
            </a:r>
            <a:r>
              <a:rPr lang="en-US" b="1" dirty="0" smtClean="0">
                <a:solidFill>
                  <a:srgbClr val="FF00FF"/>
                </a:solidFill>
              </a:rPr>
              <a:t>8:10-12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Security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in Christ </a:t>
            </a:r>
            <a:r>
              <a:rPr lang="en-US" b="1" dirty="0" smtClean="0">
                <a:solidFill>
                  <a:srgbClr val="FF00FF"/>
                </a:solidFill>
              </a:rPr>
              <a:t>8:13-15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everything </a:t>
            </a:r>
            <a:r>
              <a:rPr lang="en-US" b="1" dirty="0" smtClean="0">
                <a:solidFill>
                  <a:srgbClr val="00B0F0"/>
                </a:solidFill>
              </a:rPr>
              <a:t>honest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in the sight of all men </a:t>
            </a:r>
            <a:r>
              <a:rPr lang="en-US" b="1" dirty="0" smtClean="0">
                <a:solidFill>
                  <a:srgbClr val="FF00FF"/>
                </a:solidFill>
              </a:rPr>
              <a:t>8:16-24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Avoid an </a:t>
            </a:r>
            <a:r>
              <a:rPr lang="en-US" b="1" dirty="0" smtClean="0">
                <a:solidFill>
                  <a:srgbClr val="00B0F0"/>
                </a:solidFill>
              </a:rPr>
              <a:t>embarrassment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FF"/>
                </a:solidFill>
              </a:rPr>
              <a:t>8:25-9:5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Look to the rewards </a:t>
            </a:r>
            <a:r>
              <a:rPr lang="en-US" b="1" dirty="0" smtClean="0">
                <a:solidFill>
                  <a:srgbClr val="FF00FF"/>
                </a:solidFill>
              </a:rPr>
              <a:t>9:6-15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Physical </a:t>
            </a:r>
            <a:r>
              <a:rPr lang="en-US" b="1" dirty="0" smtClean="0">
                <a:solidFill>
                  <a:srgbClr val="FF00FF"/>
                </a:solidFill>
              </a:rPr>
              <a:t>9:6-9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Spiritual</a:t>
            </a:r>
            <a:r>
              <a:rPr lang="en-US" b="1" dirty="0" smtClean="0">
                <a:solidFill>
                  <a:srgbClr val="FF00FF"/>
                </a:solidFill>
              </a:rPr>
              <a:t> 9:10-15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FF"/>
                </a:solidFill>
              </a:rPr>
              <a:t>10-13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FF00"/>
                </a:solidFill>
              </a:rPr>
              <a:t>Paul</a:t>
            </a:r>
            <a:r>
              <a:rPr lang="en-US" b="1" dirty="0" smtClean="0">
                <a:solidFill>
                  <a:srgbClr val="00FF00"/>
                </a:solidFill>
              </a:rPr>
              <a:t> Proves Apostolic Authority </a:t>
            </a:r>
            <a:endParaRPr lang="en-US" b="1" dirty="0" smtClean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Authority produces his boldness </a:t>
            </a:r>
            <a:r>
              <a:rPr lang="en-US" b="1" dirty="0" smtClean="0">
                <a:solidFill>
                  <a:srgbClr val="FF00FF"/>
                </a:solidFill>
              </a:rPr>
              <a:t>10:1-11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Authority not dependent on human opinion </a:t>
            </a:r>
            <a:r>
              <a:rPr lang="en-US" b="1" dirty="0" smtClean="0">
                <a:solidFill>
                  <a:srgbClr val="FF00FF"/>
                </a:solidFill>
              </a:rPr>
              <a:t>10:12-18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Paul’s forced boasting </a:t>
            </a:r>
            <a:r>
              <a:rPr lang="en-US" b="1" dirty="0" smtClean="0">
                <a:solidFill>
                  <a:srgbClr val="FF00FF"/>
                </a:solidFill>
              </a:rPr>
              <a:t>11:1-13:10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Motive </a:t>
            </a:r>
            <a:r>
              <a:rPr lang="en-US" b="1" dirty="0" smtClean="0">
                <a:solidFill>
                  <a:srgbClr val="FF00FF"/>
                </a:solidFill>
              </a:rPr>
              <a:t>11:1-4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Apostleship and voluntary preaching </a:t>
            </a:r>
            <a:r>
              <a:rPr lang="en-US" b="1" dirty="0" smtClean="0">
                <a:solidFill>
                  <a:srgbClr val="FF00FF"/>
                </a:solidFill>
              </a:rPr>
              <a:t>11:5-15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Infirmities for Christ </a:t>
            </a:r>
            <a:r>
              <a:rPr lang="en-US" b="1" dirty="0" smtClean="0">
                <a:solidFill>
                  <a:srgbClr val="FF00FF"/>
                </a:solidFill>
              </a:rPr>
              <a:t>11:16-33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Glorious revelations </a:t>
            </a:r>
            <a:r>
              <a:rPr lang="en-US" b="1" dirty="0" smtClean="0">
                <a:solidFill>
                  <a:srgbClr val="FF00FF"/>
                </a:solidFill>
              </a:rPr>
              <a:t>12:1-10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Signs of an apostle </a:t>
            </a:r>
            <a:r>
              <a:rPr lang="en-US" b="1" dirty="0" smtClean="0">
                <a:solidFill>
                  <a:srgbClr val="FF00FF"/>
                </a:solidFill>
              </a:rPr>
              <a:t>12:11-13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Still not after their money </a:t>
            </a:r>
            <a:r>
              <a:rPr lang="en-US" b="1" dirty="0" smtClean="0">
                <a:solidFill>
                  <a:srgbClr val="FF00FF"/>
                </a:solidFill>
              </a:rPr>
              <a:t>12:13-18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Moral authority </a:t>
            </a:r>
            <a:r>
              <a:rPr lang="en-US" b="1" dirty="0" smtClean="0">
                <a:solidFill>
                  <a:srgbClr val="FF00FF"/>
                </a:solidFill>
              </a:rPr>
              <a:t>12:19-21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Power </a:t>
            </a:r>
            <a:r>
              <a:rPr lang="en-US" b="1" dirty="0" smtClean="0">
                <a:solidFill>
                  <a:srgbClr val="FF00FF"/>
                </a:solidFill>
              </a:rPr>
              <a:t>13:1-10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Corinthians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91200"/>
          </a:xfrm>
        </p:spPr>
        <p:txBody>
          <a:bodyPr/>
          <a:lstStyle/>
          <a:p>
            <a:pPr algn="ctr">
              <a:buNone/>
            </a:pPr>
            <a:endParaRPr lang="en-US" sz="1000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00FF"/>
                </a:solidFill>
              </a:rPr>
              <a:t>1-7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Paul proves his discipleship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8-9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Paul tells the Corinthians to prove the sincerity of their love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10-13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Paul proves his apostolic authority</a:t>
            </a:r>
          </a:p>
          <a:p>
            <a:endParaRPr lang="en-US" dirty="0">
              <a:solidFill>
                <a:srgbClr val="FFC000"/>
              </a:solidFill>
            </a:endParaRPr>
          </a:p>
          <a:p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2 Corinthians</a:t>
            </a:r>
            <a:endParaRPr lang="en-US" b="1" dirty="0">
              <a:solidFill>
                <a:srgbClr val="FF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91200"/>
          </a:xfrm>
        </p:spPr>
        <p:txBody>
          <a:bodyPr/>
          <a:lstStyle/>
          <a:p>
            <a:endParaRPr lang="en-US" sz="1000" b="1" dirty="0" smtClean="0">
              <a:solidFill>
                <a:srgbClr val="FF00FF"/>
              </a:solidFill>
            </a:endParaRPr>
          </a:p>
          <a:p>
            <a:r>
              <a:rPr lang="en-US" b="1" dirty="0" smtClean="0">
                <a:solidFill>
                  <a:srgbClr val="FF00FF"/>
                </a:solidFill>
              </a:rPr>
              <a:t>1-7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Paul proves his discipleship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8-9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</a:rPr>
              <a:t>Paul tells the Corinthians to prove the sincerity of their love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10-13</a:t>
            </a:r>
            <a:r>
              <a:rPr 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Paul proves his apostolic authority</a:t>
            </a:r>
          </a:p>
          <a:p>
            <a:pPr algn="ctr">
              <a:buNone/>
            </a:pPr>
            <a:endParaRPr lang="en-US" b="1" dirty="0" smtClean="0">
              <a:solidFill>
                <a:srgbClr val="FF00FF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FFFF00"/>
                </a:solidFill>
              </a:rPr>
              <a:t>“Prove Yourselves”</a:t>
            </a:r>
            <a:r>
              <a:rPr lang="en-US" b="1" dirty="0" smtClean="0">
                <a:solidFill>
                  <a:srgbClr val="FF00FF"/>
                </a:solidFill>
              </a:rPr>
              <a:t>13:5</a:t>
            </a:r>
            <a:endParaRPr lang="en-US" b="1" dirty="0">
              <a:solidFill>
                <a:srgbClr val="FF00FF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We apply the book by proving ourselves in the faith the same way Paul did in the first seven chapters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453</Words>
  <Application>Microsoft Office PowerPoint</Application>
  <PresentationFormat>On-screen Show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“PROVE YOURSELVES”</vt:lpstr>
      <vt:lpstr>2 Corinthians</vt:lpstr>
      <vt:lpstr>Attacks by the False Teachers</vt:lpstr>
      <vt:lpstr>2 Corinthians</vt:lpstr>
      <vt:lpstr>1-7 Paul Proves His Discipleship</vt:lpstr>
      <vt:lpstr>8-9 Testing the Sincerity of Your Love </vt:lpstr>
      <vt:lpstr>10-13 Paul Proves Apostolic Authority </vt:lpstr>
      <vt:lpstr>2 Corinthians</vt:lpstr>
      <vt:lpstr>2 Corinthians</vt:lpstr>
      <vt:lpstr>1-7 Paul Proves His Discipleship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“PROVE YOURSELVES”</dc:title>
  <dc:creator>James Hamilton</dc:creator>
  <cp:lastModifiedBy>James Hamilton</cp:lastModifiedBy>
  <cp:revision>18</cp:revision>
  <dcterms:created xsi:type="dcterms:W3CDTF">2009-12-02T15:10:51Z</dcterms:created>
  <dcterms:modified xsi:type="dcterms:W3CDTF">2009-12-04T00:22:33Z</dcterms:modified>
</cp:coreProperties>
</file>